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  <p:sldMasterId id="2147484722" r:id="rId2"/>
  </p:sldMasterIdLst>
  <p:notesMasterIdLst>
    <p:notesMasterId r:id="rId9"/>
  </p:notesMasterIdLst>
  <p:sldIdLst>
    <p:sldId id="257" r:id="rId3"/>
    <p:sldId id="284" r:id="rId4"/>
    <p:sldId id="273" r:id="rId5"/>
    <p:sldId id="258" r:id="rId6"/>
    <p:sldId id="281" r:id="rId7"/>
    <p:sldId id="28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028" autoAdjust="0"/>
  </p:normalViewPr>
  <p:slideViewPr>
    <p:cSldViewPr snapToGrid="0">
      <p:cViewPr varScale="1">
        <p:scale>
          <a:sx n="109" d="100"/>
          <a:sy n="109" d="100"/>
        </p:scale>
        <p:origin x="-576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EE2CB9-051C-4FD2-ACEC-AFCF120C9365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294047-BBB6-46E7-94EB-16CCE5B52AF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19304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3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0887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8393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076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166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832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49041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8049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8068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568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161087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6"/>
          <p:cNvSpPr/>
          <p:nvPr/>
        </p:nvSpPr>
        <p:spPr bwMode="gray">
          <a:xfrm>
            <a:off x="11393715" y="5873327"/>
            <a:ext cx="798285" cy="987315"/>
          </a:xfrm>
          <a:custGeom>
            <a:avLst/>
            <a:gdLst>
              <a:gd name="connsiteX0" fmla="*/ 587828 w 598714"/>
              <a:gd name="connsiteY0" fmla="*/ 0 h 979714"/>
              <a:gd name="connsiteX1" fmla="*/ 598714 w 598714"/>
              <a:gd name="connsiteY1" fmla="*/ 979714 h 979714"/>
              <a:gd name="connsiteX2" fmla="*/ 174171 w 598714"/>
              <a:gd name="connsiteY2" fmla="*/ 968828 h 979714"/>
              <a:gd name="connsiteX3" fmla="*/ 0 w 598714"/>
              <a:gd name="connsiteY3" fmla="*/ 185057 h 979714"/>
              <a:gd name="connsiteX4" fmla="*/ 587828 w 598714"/>
              <a:gd name="connsiteY4" fmla="*/ 0 h 979714"/>
              <a:gd name="connsiteX0" fmla="*/ 595944 w 598714"/>
              <a:gd name="connsiteY0" fmla="*/ 0 h 984674"/>
              <a:gd name="connsiteX1" fmla="*/ 598714 w 598714"/>
              <a:gd name="connsiteY1" fmla="*/ 984674 h 984674"/>
              <a:gd name="connsiteX2" fmla="*/ 174171 w 598714"/>
              <a:gd name="connsiteY2" fmla="*/ 973788 h 984674"/>
              <a:gd name="connsiteX3" fmla="*/ 0 w 598714"/>
              <a:gd name="connsiteY3" fmla="*/ 190017 h 984674"/>
              <a:gd name="connsiteX4" fmla="*/ 595944 w 598714"/>
              <a:gd name="connsiteY4" fmla="*/ 0 h 984674"/>
              <a:gd name="connsiteX0" fmla="*/ 595944 w 598714"/>
              <a:gd name="connsiteY0" fmla="*/ 0 h 987315"/>
              <a:gd name="connsiteX1" fmla="*/ 598714 w 598714"/>
              <a:gd name="connsiteY1" fmla="*/ 984674 h 987315"/>
              <a:gd name="connsiteX2" fmla="*/ 179582 w 598714"/>
              <a:gd name="connsiteY2" fmla="*/ 987315 h 987315"/>
              <a:gd name="connsiteX3" fmla="*/ 0 w 598714"/>
              <a:gd name="connsiteY3" fmla="*/ 190017 h 987315"/>
              <a:gd name="connsiteX4" fmla="*/ 595944 w 598714"/>
              <a:gd name="connsiteY4" fmla="*/ 0 h 987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8714" h="987315">
                <a:moveTo>
                  <a:pt x="595944" y="0"/>
                </a:moveTo>
                <a:cubicBezTo>
                  <a:pt x="596867" y="328225"/>
                  <a:pt x="597791" y="656449"/>
                  <a:pt x="598714" y="984674"/>
                </a:cubicBezTo>
                <a:lnTo>
                  <a:pt x="179582" y="987315"/>
                </a:lnTo>
                <a:lnTo>
                  <a:pt x="0" y="190017"/>
                </a:lnTo>
                <a:lnTo>
                  <a:pt x="595944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6" name="Freeform 15"/>
          <p:cNvSpPr/>
          <p:nvPr/>
        </p:nvSpPr>
        <p:spPr bwMode="gray">
          <a:xfrm>
            <a:off x="10406744" y="2677887"/>
            <a:ext cx="1790009" cy="3298371"/>
          </a:xfrm>
          <a:custGeom>
            <a:avLst/>
            <a:gdLst>
              <a:gd name="connsiteX0" fmla="*/ 0 w 1338943"/>
              <a:gd name="connsiteY0" fmla="*/ 206828 h 3298371"/>
              <a:gd name="connsiteX1" fmla="*/ 1338943 w 1338943"/>
              <a:gd name="connsiteY1" fmla="*/ 0 h 3298371"/>
              <a:gd name="connsiteX2" fmla="*/ 1328057 w 1338943"/>
              <a:gd name="connsiteY2" fmla="*/ 3102428 h 3298371"/>
              <a:gd name="connsiteX3" fmla="*/ 718457 w 1338943"/>
              <a:gd name="connsiteY3" fmla="*/ 3298371 h 3298371"/>
              <a:gd name="connsiteX4" fmla="*/ 0 w 1338943"/>
              <a:gd name="connsiteY4" fmla="*/ 206828 h 3298371"/>
              <a:gd name="connsiteX0" fmla="*/ 0 w 1342507"/>
              <a:gd name="connsiteY0" fmla="*/ 206828 h 3298371"/>
              <a:gd name="connsiteX1" fmla="*/ 1338943 w 1342507"/>
              <a:gd name="connsiteY1" fmla="*/ 0 h 3298371"/>
              <a:gd name="connsiteX2" fmla="*/ 1338878 w 1342507"/>
              <a:gd name="connsiteY2" fmla="*/ 3097919 h 3298371"/>
              <a:gd name="connsiteX3" fmla="*/ 718457 w 1342507"/>
              <a:gd name="connsiteY3" fmla="*/ 3298371 h 3298371"/>
              <a:gd name="connsiteX4" fmla="*/ 0 w 1342507"/>
              <a:gd name="connsiteY4" fmla="*/ 206828 h 3298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42507" h="3298371">
                <a:moveTo>
                  <a:pt x="0" y="206828"/>
                </a:moveTo>
                <a:lnTo>
                  <a:pt x="1338943" y="0"/>
                </a:lnTo>
                <a:cubicBezTo>
                  <a:pt x="1335314" y="1034143"/>
                  <a:pt x="1342507" y="2063776"/>
                  <a:pt x="1338878" y="3097919"/>
                </a:cubicBezTo>
                <a:lnTo>
                  <a:pt x="718457" y="3298371"/>
                </a:lnTo>
                <a:lnTo>
                  <a:pt x="0" y="20682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5" name="Freeform 14"/>
          <p:cNvSpPr/>
          <p:nvPr/>
        </p:nvSpPr>
        <p:spPr bwMode="gray">
          <a:xfrm>
            <a:off x="-14515" y="2917372"/>
            <a:ext cx="11509829" cy="3940629"/>
          </a:xfrm>
          <a:custGeom>
            <a:avLst/>
            <a:gdLst>
              <a:gd name="connsiteX0" fmla="*/ 0 w 8632372"/>
              <a:gd name="connsiteY0" fmla="*/ 3940629 h 3940629"/>
              <a:gd name="connsiteX1" fmla="*/ 2732315 w 8632372"/>
              <a:gd name="connsiteY1" fmla="*/ 783772 h 3940629"/>
              <a:gd name="connsiteX2" fmla="*/ 7696200 w 8632372"/>
              <a:gd name="connsiteY2" fmla="*/ 0 h 3940629"/>
              <a:gd name="connsiteX3" fmla="*/ 8632372 w 8632372"/>
              <a:gd name="connsiteY3" fmla="*/ 3940629 h 3940629"/>
              <a:gd name="connsiteX4" fmla="*/ 0 w 8632372"/>
              <a:gd name="connsiteY4" fmla="*/ 3940629 h 39406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32372" h="3940629">
                <a:moveTo>
                  <a:pt x="0" y="3940629"/>
                </a:moveTo>
                <a:lnTo>
                  <a:pt x="2732315" y="783772"/>
                </a:lnTo>
                <a:lnTo>
                  <a:pt x="7696200" y="0"/>
                </a:lnTo>
                <a:lnTo>
                  <a:pt x="8632372" y="3940629"/>
                </a:lnTo>
                <a:lnTo>
                  <a:pt x="0" y="3940629"/>
                </a:lnTo>
                <a:close/>
              </a:path>
            </a:pathLst>
          </a:custGeom>
          <a:solidFill>
            <a:schemeClr val="accent6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>
            <a:off x="865632" y="6419088"/>
            <a:ext cx="10460736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white">
          <a:xfrm>
            <a:off x="11558016" y="6419088"/>
            <a:ext cx="633984" cy="365760"/>
          </a:xfrm>
        </p:spPr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9" name="Freeform 8"/>
          <p:cNvSpPr/>
          <p:nvPr/>
        </p:nvSpPr>
        <p:spPr bwMode="gray">
          <a:xfrm>
            <a:off x="2363433" y="1"/>
            <a:ext cx="1747915" cy="1115627"/>
          </a:xfrm>
          <a:custGeom>
            <a:avLst/>
            <a:gdLst>
              <a:gd name="connsiteX0" fmla="*/ 0 w 1310936"/>
              <a:gd name="connsiteY0" fmla="*/ 0 h 1115627"/>
              <a:gd name="connsiteX1" fmla="*/ 435006 w 1310936"/>
              <a:gd name="connsiteY1" fmla="*/ 1115627 h 1115627"/>
              <a:gd name="connsiteX2" fmla="*/ 1310936 w 1310936"/>
              <a:gd name="connsiteY2" fmla="*/ 645111 h 1115627"/>
              <a:gd name="connsiteX3" fmla="*/ 1222159 w 1310936"/>
              <a:gd name="connsiteY3" fmla="*/ 0 h 1115627"/>
              <a:gd name="connsiteX4" fmla="*/ 0 w 1310936"/>
              <a:gd name="connsiteY4" fmla="*/ 0 h 1115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10936" h="1115627">
                <a:moveTo>
                  <a:pt x="0" y="0"/>
                </a:moveTo>
                <a:lnTo>
                  <a:pt x="435006" y="1115627"/>
                </a:lnTo>
                <a:lnTo>
                  <a:pt x="1310936" y="645111"/>
                </a:lnTo>
                <a:lnTo>
                  <a:pt x="122215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Freeform 7"/>
          <p:cNvSpPr/>
          <p:nvPr/>
        </p:nvSpPr>
        <p:spPr bwMode="gray">
          <a:xfrm>
            <a:off x="-7890" y="1"/>
            <a:ext cx="2693033" cy="1452979"/>
          </a:xfrm>
          <a:custGeom>
            <a:avLst/>
            <a:gdLst>
              <a:gd name="connsiteX0" fmla="*/ 0 w 2013857"/>
              <a:gd name="connsiteY0" fmla="*/ 10886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10886 h 1436914"/>
              <a:gd name="connsiteX0" fmla="*/ 0 w 2013857"/>
              <a:gd name="connsiteY0" fmla="*/ 2008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2008 h 1436914"/>
              <a:gd name="connsiteX0" fmla="*/ 5918 w 2019775"/>
              <a:gd name="connsiteY0" fmla="*/ 2008 h 1452979"/>
              <a:gd name="connsiteX1" fmla="*/ 5918 w 2019775"/>
              <a:gd name="connsiteY1" fmla="*/ 1436914 h 1452979"/>
              <a:gd name="connsiteX2" fmla="*/ 0 w 2019775"/>
              <a:gd name="connsiteY2" fmla="*/ 1452979 h 1452979"/>
              <a:gd name="connsiteX3" fmla="*/ 2019775 w 2019775"/>
              <a:gd name="connsiteY3" fmla="*/ 794657 h 1452979"/>
              <a:gd name="connsiteX4" fmla="*/ 1693204 w 2019775"/>
              <a:gd name="connsiteY4" fmla="*/ 0 h 1452979"/>
              <a:gd name="connsiteX5" fmla="*/ 5918 w 2019775"/>
              <a:gd name="connsiteY5" fmla="*/ 2008 h 145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9775" h="1452979">
                <a:moveTo>
                  <a:pt x="5918" y="2008"/>
                </a:moveTo>
                <a:lnTo>
                  <a:pt x="5918" y="1436914"/>
                </a:lnTo>
                <a:lnTo>
                  <a:pt x="0" y="1452979"/>
                </a:lnTo>
                <a:lnTo>
                  <a:pt x="2019775" y="794657"/>
                </a:lnTo>
                <a:lnTo>
                  <a:pt x="1693204" y="0"/>
                </a:lnTo>
                <a:lnTo>
                  <a:pt x="5918" y="200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Freeform 10"/>
          <p:cNvSpPr/>
          <p:nvPr/>
        </p:nvSpPr>
        <p:spPr bwMode="gray">
          <a:xfrm>
            <a:off x="-4175" y="895611"/>
            <a:ext cx="2875420" cy="1399784"/>
          </a:xfrm>
          <a:custGeom>
            <a:avLst/>
            <a:gdLst>
              <a:gd name="connsiteX0" fmla="*/ 2048006 w 2148214"/>
              <a:gd name="connsiteY0" fmla="*/ 0 h 1399784"/>
              <a:gd name="connsiteX1" fmla="*/ 2148214 w 2148214"/>
              <a:gd name="connsiteY1" fmla="*/ 253652 h 1399784"/>
              <a:gd name="connsiteX2" fmla="*/ 0 w 2148214"/>
              <a:gd name="connsiteY2" fmla="*/ 1399784 h 1399784"/>
              <a:gd name="connsiteX3" fmla="*/ 0 w 2148214"/>
              <a:gd name="connsiteY3" fmla="*/ 676405 h 1399784"/>
              <a:gd name="connsiteX4" fmla="*/ 2048006 w 2148214"/>
              <a:gd name="connsiteY4" fmla="*/ 0 h 1399784"/>
              <a:gd name="connsiteX0" fmla="*/ 2048006 w 2156565"/>
              <a:gd name="connsiteY0" fmla="*/ 0 h 1399784"/>
              <a:gd name="connsiteX1" fmla="*/ 2156565 w 2156565"/>
              <a:gd name="connsiteY1" fmla="*/ 247389 h 1399784"/>
              <a:gd name="connsiteX2" fmla="*/ 0 w 2156565"/>
              <a:gd name="connsiteY2" fmla="*/ 1399784 h 1399784"/>
              <a:gd name="connsiteX3" fmla="*/ 0 w 2156565"/>
              <a:gd name="connsiteY3" fmla="*/ 676405 h 1399784"/>
              <a:gd name="connsiteX4" fmla="*/ 2048006 w 2156565"/>
              <a:gd name="connsiteY4" fmla="*/ 0 h 1399784"/>
              <a:gd name="connsiteX0" fmla="*/ 2060532 w 2156565"/>
              <a:gd name="connsiteY0" fmla="*/ 0 h 1399784"/>
              <a:gd name="connsiteX1" fmla="*/ 2156565 w 2156565"/>
              <a:gd name="connsiteY1" fmla="*/ 247389 h 1399784"/>
              <a:gd name="connsiteX2" fmla="*/ 0 w 2156565"/>
              <a:gd name="connsiteY2" fmla="*/ 1399784 h 1399784"/>
              <a:gd name="connsiteX3" fmla="*/ 0 w 2156565"/>
              <a:gd name="connsiteY3" fmla="*/ 676405 h 1399784"/>
              <a:gd name="connsiteX4" fmla="*/ 2060532 w 2156565"/>
              <a:gd name="connsiteY4" fmla="*/ 0 h 13997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56565" h="1399784">
                <a:moveTo>
                  <a:pt x="2060532" y="0"/>
                </a:moveTo>
                <a:lnTo>
                  <a:pt x="2156565" y="247389"/>
                </a:lnTo>
                <a:lnTo>
                  <a:pt x="0" y="1399784"/>
                </a:lnTo>
                <a:lnTo>
                  <a:pt x="0" y="676405"/>
                </a:lnTo>
                <a:lnTo>
                  <a:pt x="2060532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>
          <a:xfrm>
            <a:off x="48768" y="36576"/>
            <a:ext cx="2474976" cy="365760"/>
          </a:xfrm>
        </p:spPr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18" name="Oval 17"/>
          <p:cNvSpPr/>
          <p:nvPr/>
        </p:nvSpPr>
        <p:spPr bwMode="gray">
          <a:xfrm>
            <a:off x="10119360" y="283464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Oval 18"/>
          <p:cNvSpPr/>
          <p:nvPr/>
        </p:nvSpPr>
        <p:spPr bwMode="gray">
          <a:xfrm>
            <a:off x="10728960" y="283464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0" name="Oval 19"/>
          <p:cNvSpPr/>
          <p:nvPr/>
        </p:nvSpPr>
        <p:spPr bwMode="gray">
          <a:xfrm>
            <a:off x="11338560" y="283464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 bwMode="gray">
          <a:xfrm>
            <a:off x="902208" y="1755648"/>
            <a:ext cx="10363200" cy="1069848"/>
          </a:xfrm>
        </p:spPr>
        <p:txBody>
          <a:bodyPr/>
          <a:lstStyle>
            <a:lvl1pPr algn="l">
              <a:defRPr b="1">
                <a:solidFill>
                  <a:schemeClr val="tx1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902208" y="2834640"/>
            <a:ext cx="8583168" cy="59436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클릭하여 마스터 부제목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38673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3600" y="109728"/>
            <a:ext cx="7924800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527048"/>
            <a:ext cx="10972800" cy="4599432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6215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1803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0979098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168" y="3438145"/>
            <a:ext cx="10314432" cy="135293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black">
          <a:xfrm>
            <a:off x="2706624" y="1929384"/>
            <a:ext cx="8558784" cy="1499616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 bwMode="gray">
          <a:xfrm>
            <a:off x="1011936" y="3099816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621536" y="3099816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2231136" y="3099816"/>
            <a:ext cx="377952" cy="283464"/>
          </a:xfrm>
          <a:prstGeom prst="ellipse">
            <a:avLst/>
          </a:prstGeom>
          <a:noFill/>
          <a:ln w="57150">
            <a:solidFill>
              <a:schemeClr val="accent6">
                <a:alpha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0404194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9488" y="73152"/>
            <a:ext cx="8193024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Oval 7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6215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1803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Oval 12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1498314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597408" y="1426464"/>
            <a:ext cx="5388864" cy="786384"/>
          </a:xfrm>
        </p:spPr>
        <p:txBody>
          <a:bodyPr anchor="b"/>
          <a:lstStyle>
            <a:lvl1pPr marL="0" indent="0">
              <a:buFont typeface="Arial" pitchFamily="34" charset="0"/>
              <a:buNone/>
              <a:defRPr sz="2400" b="1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7408" y="2240280"/>
            <a:ext cx="5401056" cy="37764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gray">
          <a:xfrm>
            <a:off x="6132576" y="1426464"/>
            <a:ext cx="5388864" cy="786384"/>
          </a:xfrm>
        </p:spPr>
        <p:txBody>
          <a:bodyPr anchor="b"/>
          <a:lstStyle>
            <a:lvl1pPr marL="0" indent="0">
              <a:buNone/>
              <a:defRPr sz="2400" b="1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chemeClr val="accent4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32576" y="2240280"/>
            <a:ext cx="5401056" cy="377647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0" name="Oval 9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4" name="Oval 13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5" name="Oval 14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64" y="73152"/>
            <a:ext cx="933907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3425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464" y="109728"/>
            <a:ext cx="9339072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6" name="Oval 5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7" name="Oval 6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1764051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959435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 bwMode="gray">
          <a:xfrm>
            <a:off x="-7891" y="0"/>
            <a:ext cx="3206496" cy="1783080"/>
            <a:chOff x="-5918" y="0"/>
            <a:chExt cx="3089429" cy="2295395"/>
          </a:xfrm>
        </p:grpSpPr>
        <p:sp>
          <p:nvSpPr>
            <p:cNvPr id="8" name="Freeform 7"/>
            <p:cNvSpPr/>
            <p:nvPr userDrawn="1"/>
          </p:nvSpPr>
          <p:spPr bwMode="gray">
            <a:xfrm>
              <a:off x="1772575" y="0"/>
              <a:ext cx="1310936" cy="1115627"/>
            </a:xfrm>
            <a:custGeom>
              <a:avLst/>
              <a:gdLst>
                <a:gd name="connsiteX0" fmla="*/ 0 w 1310936"/>
                <a:gd name="connsiteY0" fmla="*/ 0 h 1115627"/>
                <a:gd name="connsiteX1" fmla="*/ 435006 w 1310936"/>
                <a:gd name="connsiteY1" fmla="*/ 1115627 h 1115627"/>
                <a:gd name="connsiteX2" fmla="*/ 1310936 w 1310936"/>
                <a:gd name="connsiteY2" fmla="*/ 645111 h 1115627"/>
                <a:gd name="connsiteX3" fmla="*/ 1222159 w 1310936"/>
                <a:gd name="connsiteY3" fmla="*/ 0 h 1115627"/>
                <a:gd name="connsiteX4" fmla="*/ 0 w 1310936"/>
                <a:gd name="connsiteY4" fmla="*/ 0 h 111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936" h="1115627">
                  <a:moveTo>
                    <a:pt x="0" y="0"/>
                  </a:moveTo>
                  <a:lnTo>
                    <a:pt x="435006" y="1115627"/>
                  </a:lnTo>
                  <a:lnTo>
                    <a:pt x="1310936" y="645111"/>
                  </a:lnTo>
                  <a:lnTo>
                    <a:pt x="122215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Freeform 8"/>
            <p:cNvSpPr/>
            <p:nvPr userDrawn="1"/>
          </p:nvSpPr>
          <p:spPr bwMode="gray">
            <a:xfrm>
              <a:off x="-5918" y="0"/>
              <a:ext cx="2019775" cy="1452979"/>
            </a:xfrm>
            <a:custGeom>
              <a:avLst/>
              <a:gdLst>
                <a:gd name="connsiteX0" fmla="*/ 0 w 2013857"/>
                <a:gd name="connsiteY0" fmla="*/ 10886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10886 h 1436914"/>
                <a:gd name="connsiteX0" fmla="*/ 0 w 2013857"/>
                <a:gd name="connsiteY0" fmla="*/ 2008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2008 h 1436914"/>
                <a:gd name="connsiteX0" fmla="*/ 5918 w 2019775"/>
                <a:gd name="connsiteY0" fmla="*/ 2008 h 1452979"/>
                <a:gd name="connsiteX1" fmla="*/ 5918 w 2019775"/>
                <a:gd name="connsiteY1" fmla="*/ 1436914 h 1452979"/>
                <a:gd name="connsiteX2" fmla="*/ 0 w 2019775"/>
                <a:gd name="connsiteY2" fmla="*/ 1452979 h 1452979"/>
                <a:gd name="connsiteX3" fmla="*/ 2019775 w 2019775"/>
                <a:gd name="connsiteY3" fmla="*/ 794657 h 1452979"/>
                <a:gd name="connsiteX4" fmla="*/ 1693204 w 2019775"/>
                <a:gd name="connsiteY4" fmla="*/ 0 h 1452979"/>
                <a:gd name="connsiteX5" fmla="*/ 5918 w 2019775"/>
                <a:gd name="connsiteY5" fmla="*/ 2008 h 1452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775" h="1452979">
                  <a:moveTo>
                    <a:pt x="5918" y="2008"/>
                  </a:moveTo>
                  <a:lnTo>
                    <a:pt x="5918" y="1436914"/>
                  </a:lnTo>
                  <a:lnTo>
                    <a:pt x="0" y="1452979"/>
                  </a:lnTo>
                  <a:lnTo>
                    <a:pt x="2019775" y="794657"/>
                  </a:lnTo>
                  <a:lnTo>
                    <a:pt x="1693204" y="0"/>
                  </a:lnTo>
                  <a:lnTo>
                    <a:pt x="5918" y="20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gray">
            <a:xfrm>
              <a:off x="-3132" y="895611"/>
              <a:ext cx="2156565" cy="1399784"/>
            </a:xfrm>
            <a:custGeom>
              <a:avLst/>
              <a:gdLst>
                <a:gd name="connsiteX0" fmla="*/ 2048006 w 2148214"/>
                <a:gd name="connsiteY0" fmla="*/ 0 h 1399784"/>
                <a:gd name="connsiteX1" fmla="*/ 2148214 w 2148214"/>
                <a:gd name="connsiteY1" fmla="*/ 253652 h 1399784"/>
                <a:gd name="connsiteX2" fmla="*/ 0 w 2148214"/>
                <a:gd name="connsiteY2" fmla="*/ 1399784 h 1399784"/>
                <a:gd name="connsiteX3" fmla="*/ 0 w 2148214"/>
                <a:gd name="connsiteY3" fmla="*/ 676405 h 1399784"/>
                <a:gd name="connsiteX4" fmla="*/ 2048006 w 2148214"/>
                <a:gd name="connsiteY4" fmla="*/ 0 h 1399784"/>
                <a:gd name="connsiteX0" fmla="*/ 2048006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48006 w 2156565"/>
                <a:gd name="connsiteY4" fmla="*/ 0 h 1399784"/>
                <a:gd name="connsiteX0" fmla="*/ 2060532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60532 w 2156565"/>
                <a:gd name="connsiteY4" fmla="*/ 0 h 1399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6565" h="1399784">
                  <a:moveTo>
                    <a:pt x="2060532" y="0"/>
                  </a:moveTo>
                  <a:lnTo>
                    <a:pt x="2156565" y="247389"/>
                  </a:lnTo>
                  <a:lnTo>
                    <a:pt x="0" y="1399784"/>
                  </a:lnTo>
                  <a:lnTo>
                    <a:pt x="0" y="676405"/>
                  </a:lnTo>
                  <a:lnTo>
                    <a:pt x="20605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4767071" y="411480"/>
            <a:ext cx="6864096" cy="1162050"/>
          </a:xfrm>
        </p:spPr>
        <p:txBody>
          <a:bodyPr anchor="b">
            <a:normAutofit/>
          </a:bodyPr>
          <a:lstStyle>
            <a:lvl1pPr algn="l">
              <a:defRPr sz="3200" b="1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64208"/>
            <a:ext cx="6815667" cy="4700016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3440" y="1664208"/>
            <a:ext cx="3767328" cy="4690872"/>
          </a:xfrm>
          <a:solidFill>
            <a:schemeClr val="accent6">
              <a:lumMod val="60000"/>
              <a:lumOff val="40000"/>
            </a:schemeClr>
          </a:solidFill>
          <a:effectLst>
            <a:outerShdw blurRad="50800" dist="38100" dir="5400000" algn="ctr" rotWithShape="0">
              <a:srgbClr val="000000">
                <a:alpha val="40000"/>
              </a:srgbClr>
            </a:outerShdw>
          </a:effectLst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6343" y="6583680"/>
            <a:ext cx="2844800" cy="228600"/>
          </a:xfrm>
        </p:spPr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759200" y="6583680"/>
            <a:ext cx="6705600" cy="2286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1" name="Oval 10"/>
          <p:cNvSpPr/>
          <p:nvPr/>
        </p:nvSpPr>
        <p:spPr bwMode="gray">
          <a:xfrm>
            <a:off x="3011424" y="1161288"/>
            <a:ext cx="377952" cy="283464"/>
          </a:xfrm>
          <a:prstGeom prst="ellipse">
            <a:avLst/>
          </a:prstGeom>
          <a:noFill/>
          <a:ln w="57150">
            <a:solidFill>
              <a:srgbClr val="C1C1C1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3621024" y="1161288"/>
            <a:ext cx="377952" cy="283464"/>
          </a:xfrm>
          <a:prstGeom prst="ellipse">
            <a:avLst/>
          </a:prstGeom>
          <a:noFill/>
          <a:ln w="57150">
            <a:solidFill>
              <a:srgbClr val="C1C1C1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Oval 12"/>
          <p:cNvSpPr/>
          <p:nvPr/>
        </p:nvSpPr>
        <p:spPr bwMode="gray">
          <a:xfrm>
            <a:off x="4230624" y="1161288"/>
            <a:ext cx="377952" cy="283464"/>
          </a:xfrm>
          <a:prstGeom prst="ellipse">
            <a:avLst/>
          </a:prstGeom>
          <a:noFill/>
          <a:ln w="57150">
            <a:solidFill>
              <a:srgbClr val="C1C1C1">
                <a:alpha val="5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82548038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">
          <a:xfrm>
            <a:off x="1146048" y="502920"/>
            <a:ext cx="10204704" cy="566928"/>
          </a:xfrm>
        </p:spPr>
        <p:txBody>
          <a:bodyPr anchor="ctr">
            <a:normAutofit/>
          </a:bodyPr>
          <a:lstStyle>
            <a:lvl1pPr algn="l">
              <a:defRPr sz="2800" b="1">
                <a:solidFill>
                  <a:schemeClr val="tx2"/>
                </a:solidFill>
              </a:defRPr>
            </a:lvl1pPr>
          </a:lstStyle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46048" y="1170432"/>
            <a:ext cx="10192512" cy="4114800"/>
          </a:xfrm>
          <a:solidFill>
            <a:schemeClr val="accent6">
              <a:lumMod val="20000"/>
              <a:lumOff val="80000"/>
            </a:schemeClr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black">
          <a:xfrm>
            <a:off x="1146048" y="5385816"/>
            <a:ext cx="10204704" cy="78638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Oval 7"/>
          <p:cNvSpPr/>
          <p:nvPr/>
        </p:nvSpPr>
        <p:spPr bwMode="gray">
          <a:xfrm>
            <a:off x="621792" y="658368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621792" y="5440680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7271202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99488" y="128016"/>
            <a:ext cx="8193024" cy="1143000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1527048"/>
            <a:ext cx="10972800" cy="4599432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Oval 6"/>
          <p:cNvSpPr/>
          <p:nvPr/>
        </p:nvSpPr>
        <p:spPr bwMode="gray">
          <a:xfrm>
            <a:off x="4023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Oval 7"/>
          <p:cNvSpPr/>
          <p:nvPr/>
        </p:nvSpPr>
        <p:spPr bwMode="gray">
          <a:xfrm>
            <a:off x="10119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9" name="Oval 8"/>
          <p:cNvSpPr/>
          <p:nvPr/>
        </p:nvSpPr>
        <p:spPr bwMode="gray">
          <a:xfrm>
            <a:off x="1621536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0" name="Oval 9"/>
          <p:cNvSpPr/>
          <p:nvPr/>
        </p:nvSpPr>
        <p:spPr bwMode="gray">
          <a:xfrm>
            <a:off x="101803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1" name="Oval 10"/>
          <p:cNvSpPr/>
          <p:nvPr/>
        </p:nvSpPr>
        <p:spPr bwMode="gray">
          <a:xfrm>
            <a:off x="107899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Oval 11"/>
          <p:cNvSpPr/>
          <p:nvPr/>
        </p:nvSpPr>
        <p:spPr bwMode="gray">
          <a:xfrm>
            <a:off x="11399520" y="530352"/>
            <a:ext cx="377952" cy="283464"/>
          </a:xfrm>
          <a:prstGeom prst="ellipse">
            <a:avLst/>
          </a:prstGeom>
          <a:noFill/>
          <a:ln w="57150">
            <a:solidFill>
              <a:srgbClr val="C1C1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17448657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/>
          <p:cNvSpPr/>
          <p:nvPr/>
        </p:nvSpPr>
        <p:spPr bwMode="gray">
          <a:xfrm flipH="1" flipV="1">
            <a:off x="9025831" y="6204296"/>
            <a:ext cx="1137093" cy="653704"/>
          </a:xfrm>
          <a:custGeom>
            <a:avLst/>
            <a:gdLst>
              <a:gd name="connsiteX0" fmla="*/ 0 w 1310936"/>
              <a:gd name="connsiteY0" fmla="*/ 0 h 1115627"/>
              <a:gd name="connsiteX1" fmla="*/ 435006 w 1310936"/>
              <a:gd name="connsiteY1" fmla="*/ 1115627 h 1115627"/>
              <a:gd name="connsiteX2" fmla="*/ 1310936 w 1310936"/>
              <a:gd name="connsiteY2" fmla="*/ 645111 h 1115627"/>
              <a:gd name="connsiteX3" fmla="*/ 1222159 w 1310936"/>
              <a:gd name="connsiteY3" fmla="*/ 0 h 1115627"/>
              <a:gd name="connsiteX4" fmla="*/ 0 w 1310936"/>
              <a:gd name="connsiteY4" fmla="*/ 0 h 1115627"/>
              <a:gd name="connsiteX0" fmla="*/ 0 w 1310936"/>
              <a:gd name="connsiteY0" fmla="*/ 0 h 1063415"/>
              <a:gd name="connsiteX1" fmla="*/ 414592 w 1310936"/>
              <a:gd name="connsiteY1" fmla="*/ 1063415 h 1063415"/>
              <a:gd name="connsiteX2" fmla="*/ 1310936 w 1310936"/>
              <a:gd name="connsiteY2" fmla="*/ 645111 h 1063415"/>
              <a:gd name="connsiteX3" fmla="*/ 1222159 w 1310936"/>
              <a:gd name="connsiteY3" fmla="*/ 0 h 1063415"/>
              <a:gd name="connsiteX4" fmla="*/ 0 w 1310936"/>
              <a:gd name="connsiteY4" fmla="*/ 0 h 1063415"/>
              <a:gd name="connsiteX0" fmla="*/ 0 w 1328969"/>
              <a:gd name="connsiteY0" fmla="*/ 0 h 1063415"/>
              <a:gd name="connsiteX1" fmla="*/ 414592 w 1328969"/>
              <a:gd name="connsiteY1" fmla="*/ 1063415 h 1063415"/>
              <a:gd name="connsiteX2" fmla="*/ 1328969 w 1328969"/>
              <a:gd name="connsiteY2" fmla="*/ 764808 h 1063415"/>
              <a:gd name="connsiteX3" fmla="*/ 1222159 w 1328969"/>
              <a:gd name="connsiteY3" fmla="*/ 0 h 1063415"/>
              <a:gd name="connsiteX4" fmla="*/ 0 w 1328969"/>
              <a:gd name="connsiteY4" fmla="*/ 0 h 10634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28969" h="1063415">
                <a:moveTo>
                  <a:pt x="0" y="0"/>
                </a:moveTo>
                <a:lnTo>
                  <a:pt x="414592" y="1063415"/>
                </a:lnTo>
                <a:lnTo>
                  <a:pt x="1328969" y="764808"/>
                </a:lnTo>
                <a:lnTo>
                  <a:pt x="1222159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3" name="Freeform 12"/>
          <p:cNvSpPr/>
          <p:nvPr/>
        </p:nvSpPr>
        <p:spPr bwMode="gray">
          <a:xfrm flipH="1" flipV="1">
            <a:off x="9882508" y="5623560"/>
            <a:ext cx="2316480" cy="1234440"/>
          </a:xfrm>
          <a:custGeom>
            <a:avLst/>
            <a:gdLst>
              <a:gd name="connsiteX0" fmla="*/ 0 w 2013857"/>
              <a:gd name="connsiteY0" fmla="*/ 10886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10886 h 1436914"/>
              <a:gd name="connsiteX0" fmla="*/ 0 w 2013857"/>
              <a:gd name="connsiteY0" fmla="*/ 2008 h 1436914"/>
              <a:gd name="connsiteX1" fmla="*/ 0 w 2013857"/>
              <a:gd name="connsiteY1" fmla="*/ 1436914 h 1436914"/>
              <a:gd name="connsiteX2" fmla="*/ 2013857 w 2013857"/>
              <a:gd name="connsiteY2" fmla="*/ 794657 h 1436914"/>
              <a:gd name="connsiteX3" fmla="*/ 1687286 w 2013857"/>
              <a:gd name="connsiteY3" fmla="*/ 0 h 1436914"/>
              <a:gd name="connsiteX4" fmla="*/ 0 w 2013857"/>
              <a:gd name="connsiteY4" fmla="*/ 2008 h 1436914"/>
              <a:gd name="connsiteX0" fmla="*/ 5918 w 2019775"/>
              <a:gd name="connsiteY0" fmla="*/ 2008 h 1452979"/>
              <a:gd name="connsiteX1" fmla="*/ 5918 w 2019775"/>
              <a:gd name="connsiteY1" fmla="*/ 1436914 h 1452979"/>
              <a:gd name="connsiteX2" fmla="*/ 0 w 2019775"/>
              <a:gd name="connsiteY2" fmla="*/ 1452979 h 1452979"/>
              <a:gd name="connsiteX3" fmla="*/ 2019775 w 2019775"/>
              <a:gd name="connsiteY3" fmla="*/ 794657 h 1452979"/>
              <a:gd name="connsiteX4" fmla="*/ 1693204 w 2019775"/>
              <a:gd name="connsiteY4" fmla="*/ 0 h 1452979"/>
              <a:gd name="connsiteX5" fmla="*/ 5918 w 2019775"/>
              <a:gd name="connsiteY5" fmla="*/ 2008 h 14529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019775" h="1452979">
                <a:moveTo>
                  <a:pt x="5918" y="2008"/>
                </a:moveTo>
                <a:lnTo>
                  <a:pt x="5918" y="1436914"/>
                </a:lnTo>
                <a:lnTo>
                  <a:pt x="0" y="1452979"/>
                </a:lnTo>
                <a:lnTo>
                  <a:pt x="2019775" y="794657"/>
                </a:lnTo>
                <a:lnTo>
                  <a:pt x="1693204" y="0"/>
                </a:lnTo>
                <a:lnTo>
                  <a:pt x="5918" y="2008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grpSp>
        <p:nvGrpSpPr>
          <p:cNvPr id="7" name="Group 6"/>
          <p:cNvGrpSpPr/>
          <p:nvPr/>
        </p:nvGrpSpPr>
        <p:grpSpPr bwMode="gray">
          <a:xfrm>
            <a:off x="-7891" y="0"/>
            <a:ext cx="3206496" cy="1783080"/>
            <a:chOff x="-5918" y="0"/>
            <a:chExt cx="3089429" cy="2295395"/>
          </a:xfrm>
        </p:grpSpPr>
        <p:sp>
          <p:nvSpPr>
            <p:cNvPr id="8" name="Freeform 7"/>
            <p:cNvSpPr/>
            <p:nvPr userDrawn="1"/>
          </p:nvSpPr>
          <p:spPr bwMode="gray">
            <a:xfrm>
              <a:off x="1772575" y="0"/>
              <a:ext cx="1310936" cy="1115627"/>
            </a:xfrm>
            <a:custGeom>
              <a:avLst/>
              <a:gdLst>
                <a:gd name="connsiteX0" fmla="*/ 0 w 1310936"/>
                <a:gd name="connsiteY0" fmla="*/ 0 h 1115627"/>
                <a:gd name="connsiteX1" fmla="*/ 435006 w 1310936"/>
                <a:gd name="connsiteY1" fmla="*/ 1115627 h 1115627"/>
                <a:gd name="connsiteX2" fmla="*/ 1310936 w 1310936"/>
                <a:gd name="connsiteY2" fmla="*/ 645111 h 1115627"/>
                <a:gd name="connsiteX3" fmla="*/ 1222159 w 1310936"/>
                <a:gd name="connsiteY3" fmla="*/ 0 h 1115627"/>
                <a:gd name="connsiteX4" fmla="*/ 0 w 1310936"/>
                <a:gd name="connsiteY4" fmla="*/ 0 h 1115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0936" h="1115627">
                  <a:moveTo>
                    <a:pt x="0" y="0"/>
                  </a:moveTo>
                  <a:lnTo>
                    <a:pt x="435006" y="1115627"/>
                  </a:lnTo>
                  <a:lnTo>
                    <a:pt x="1310936" y="645111"/>
                  </a:lnTo>
                  <a:lnTo>
                    <a:pt x="122215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9" name="Freeform 8"/>
            <p:cNvSpPr/>
            <p:nvPr userDrawn="1"/>
          </p:nvSpPr>
          <p:spPr bwMode="gray">
            <a:xfrm>
              <a:off x="-5918" y="0"/>
              <a:ext cx="2019775" cy="1452979"/>
            </a:xfrm>
            <a:custGeom>
              <a:avLst/>
              <a:gdLst>
                <a:gd name="connsiteX0" fmla="*/ 0 w 2013857"/>
                <a:gd name="connsiteY0" fmla="*/ 10886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10886 h 1436914"/>
                <a:gd name="connsiteX0" fmla="*/ 0 w 2013857"/>
                <a:gd name="connsiteY0" fmla="*/ 2008 h 1436914"/>
                <a:gd name="connsiteX1" fmla="*/ 0 w 2013857"/>
                <a:gd name="connsiteY1" fmla="*/ 1436914 h 1436914"/>
                <a:gd name="connsiteX2" fmla="*/ 2013857 w 2013857"/>
                <a:gd name="connsiteY2" fmla="*/ 794657 h 1436914"/>
                <a:gd name="connsiteX3" fmla="*/ 1687286 w 2013857"/>
                <a:gd name="connsiteY3" fmla="*/ 0 h 1436914"/>
                <a:gd name="connsiteX4" fmla="*/ 0 w 2013857"/>
                <a:gd name="connsiteY4" fmla="*/ 2008 h 1436914"/>
                <a:gd name="connsiteX0" fmla="*/ 5918 w 2019775"/>
                <a:gd name="connsiteY0" fmla="*/ 2008 h 1452979"/>
                <a:gd name="connsiteX1" fmla="*/ 5918 w 2019775"/>
                <a:gd name="connsiteY1" fmla="*/ 1436914 h 1452979"/>
                <a:gd name="connsiteX2" fmla="*/ 0 w 2019775"/>
                <a:gd name="connsiteY2" fmla="*/ 1452979 h 1452979"/>
                <a:gd name="connsiteX3" fmla="*/ 2019775 w 2019775"/>
                <a:gd name="connsiteY3" fmla="*/ 794657 h 1452979"/>
                <a:gd name="connsiteX4" fmla="*/ 1693204 w 2019775"/>
                <a:gd name="connsiteY4" fmla="*/ 0 h 1452979"/>
                <a:gd name="connsiteX5" fmla="*/ 5918 w 2019775"/>
                <a:gd name="connsiteY5" fmla="*/ 2008 h 14529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19775" h="1452979">
                  <a:moveTo>
                    <a:pt x="5918" y="2008"/>
                  </a:moveTo>
                  <a:lnTo>
                    <a:pt x="5918" y="1436914"/>
                  </a:lnTo>
                  <a:lnTo>
                    <a:pt x="0" y="1452979"/>
                  </a:lnTo>
                  <a:lnTo>
                    <a:pt x="2019775" y="794657"/>
                  </a:lnTo>
                  <a:lnTo>
                    <a:pt x="1693204" y="0"/>
                  </a:lnTo>
                  <a:lnTo>
                    <a:pt x="5918" y="2008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  <p:sp>
          <p:nvSpPr>
            <p:cNvPr id="10" name="Freeform 9"/>
            <p:cNvSpPr/>
            <p:nvPr userDrawn="1"/>
          </p:nvSpPr>
          <p:spPr bwMode="gray">
            <a:xfrm>
              <a:off x="-3132" y="895611"/>
              <a:ext cx="2156565" cy="1399784"/>
            </a:xfrm>
            <a:custGeom>
              <a:avLst/>
              <a:gdLst>
                <a:gd name="connsiteX0" fmla="*/ 2048006 w 2148214"/>
                <a:gd name="connsiteY0" fmla="*/ 0 h 1399784"/>
                <a:gd name="connsiteX1" fmla="*/ 2148214 w 2148214"/>
                <a:gd name="connsiteY1" fmla="*/ 253652 h 1399784"/>
                <a:gd name="connsiteX2" fmla="*/ 0 w 2148214"/>
                <a:gd name="connsiteY2" fmla="*/ 1399784 h 1399784"/>
                <a:gd name="connsiteX3" fmla="*/ 0 w 2148214"/>
                <a:gd name="connsiteY3" fmla="*/ 676405 h 1399784"/>
                <a:gd name="connsiteX4" fmla="*/ 2048006 w 2148214"/>
                <a:gd name="connsiteY4" fmla="*/ 0 h 1399784"/>
                <a:gd name="connsiteX0" fmla="*/ 2048006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48006 w 2156565"/>
                <a:gd name="connsiteY4" fmla="*/ 0 h 1399784"/>
                <a:gd name="connsiteX0" fmla="*/ 2060532 w 2156565"/>
                <a:gd name="connsiteY0" fmla="*/ 0 h 1399784"/>
                <a:gd name="connsiteX1" fmla="*/ 2156565 w 2156565"/>
                <a:gd name="connsiteY1" fmla="*/ 247389 h 1399784"/>
                <a:gd name="connsiteX2" fmla="*/ 0 w 2156565"/>
                <a:gd name="connsiteY2" fmla="*/ 1399784 h 1399784"/>
                <a:gd name="connsiteX3" fmla="*/ 0 w 2156565"/>
                <a:gd name="connsiteY3" fmla="*/ 676405 h 1399784"/>
                <a:gd name="connsiteX4" fmla="*/ 2060532 w 2156565"/>
                <a:gd name="connsiteY4" fmla="*/ 0 h 13997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56565" h="1399784">
                  <a:moveTo>
                    <a:pt x="2060532" y="0"/>
                  </a:moveTo>
                  <a:lnTo>
                    <a:pt x="2156565" y="247389"/>
                  </a:lnTo>
                  <a:lnTo>
                    <a:pt x="0" y="1399784"/>
                  </a:lnTo>
                  <a:lnTo>
                    <a:pt x="0" y="676405"/>
                  </a:lnTo>
                  <a:lnTo>
                    <a:pt x="20605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gray">
          <a:xfrm>
            <a:off x="9339072" y="274639"/>
            <a:ext cx="2243328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gray">
          <a:xfrm>
            <a:off x="609600" y="274639"/>
            <a:ext cx="85344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>
            <a:off x="609600" y="6583680"/>
            <a:ext cx="2844800" cy="228600"/>
          </a:xfrm>
        </p:spPr>
        <p:txBody>
          <a:bodyPr/>
          <a:lstStyle/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>
            <a:off x="3560064" y="6583680"/>
            <a:ext cx="5486400" cy="22860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gray">
          <a:xfrm>
            <a:off x="9351264" y="6583680"/>
            <a:ext cx="609600" cy="228600"/>
          </a:xfrm>
        </p:spPr>
        <p:txBody>
          <a:bodyPr/>
          <a:lstStyle/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77847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070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gray"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/>
          </a:p>
        </p:txBody>
      </p:sp>
      <p:sp>
        <p:nvSpPr>
          <p:cNvPr id="16" name="Freeform 15"/>
          <p:cNvSpPr/>
          <p:nvPr/>
        </p:nvSpPr>
        <p:spPr bwMode="gray">
          <a:xfrm>
            <a:off x="-1" y="6229431"/>
            <a:ext cx="1822764" cy="209846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67073" h="209846">
                <a:moveTo>
                  <a:pt x="0" y="0"/>
                </a:moveTo>
                <a:lnTo>
                  <a:pt x="1230086" y="21771"/>
                </a:lnTo>
                <a:lnTo>
                  <a:pt x="1367073" y="143886"/>
                </a:lnTo>
                <a:lnTo>
                  <a:pt x="521760" y="146472"/>
                </a:lnTo>
                <a:lnTo>
                  <a:pt x="507856" y="209846"/>
                </a:lnTo>
                <a:lnTo>
                  <a:pt x="1833" y="208337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7" name="Freeform 16"/>
          <p:cNvSpPr/>
          <p:nvPr/>
        </p:nvSpPr>
        <p:spPr bwMode="gray">
          <a:xfrm>
            <a:off x="749" y="6469524"/>
            <a:ext cx="1451972" cy="388477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88979" h="388477">
                <a:moveTo>
                  <a:pt x="310" y="697"/>
                </a:moveTo>
                <a:lnTo>
                  <a:pt x="498339" y="0"/>
                </a:lnTo>
                <a:lnTo>
                  <a:pt x="464654" y="104880"/>
                </a:lnTo>
                <a:lnTo>
                  <a:pt x="1028546" y="104448"/>
                </a:lnTo>
                <a:lnTo>
                  <a:pt x="1088979" y="388477"/>
                </a:lnTo>
                <a:lnTo>
                  <a:pt x="1035" y="386331"/>
                </a:lnTo>
                <a:cubicBezTo>
                  <a:pt x="0" y="256993"/>
                  <a:pt x="1345" y="130035"/>
                  <a:pt x="310" y="69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8" name="Freeform 17"/>
          <p:cNvSpPr/>
          <p:nvPr/>
        </p:nvSpPr>
        <p:spPr bwMode="gray">
          <a:xfrm>
            <a:off x="668880" y="6389202"/>
            <a:ext cx="6048469" cy="160684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36352" h="369387">
                <a:moveTo>
                  <a:pt x="48436" y="0"/>
                </a:moveTo>
                <a:lnTo>
                  <a:pt x="4536352" y="26326"/>
                </a:lnTo>
                <a:lnTo>
                  <a:pt x="4472120" y="299405"/>
                </a:lnTo>
                <a:lnTo>
                  <a:pt x="0" y="369388"/>
                </a:lnTo>
                <a:lnTo>
                  <a:pt x="48436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9" name="Freeform 18"/>
          <p:cNvSpPr/>
          <p:nvPr/>
        </p:nvSpPr>
        <p:spPr bwMode="gray">
          <a:xfrm>
            <a:off x="1411361" y="6550388"/>
            <a:ext cx="9519352" cy="318498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48436 w 4536352"/>
              <a:gd name="connsiteY0" fmla="*/ 0 h 369388"/>
              <a:gd name="connsiteX1" fmla="*/ 4536352 w 4536352"/>
              <a:gd name="connsiteY1" fmla="*/ 26326 h 369388"/>
              <a:gd name="connsiteX2" fmla="*/ 4507345 w 4536352"/>
              <a:gd name="connsiteY2" fmla="*/ 341536 h 369388"/>
              <a:gd name="connsiteX3" fmla="*/ 0 w 4536352"/>
              <a:gd name="connsiteY3" fmla="*/ 369388 h 369388"/>
              <a:gd name="connsiteX4" fmla="*/ 48436 w 4536352"/>
              <a:gd name="connsiteY4" fmla="*/ 0 h 369388"/>
              <a:gd name="connsiteX0" fmla="*/ 0 w 4601879"/>
              <a:gd name="connsiteY0" fmla="*/ 52440 h 343062"/>
              <a:gd name="connsiteX1" fmla="*/ 4601879 w 4601879"/>
              <a:gd name="connsiteY1" fmla="*/ 0 h 343062"/>
              <a:gd name="connsiteX2" fmla="*/ 4572872 w 4601879"/>
              <a:gd name="connsiteY2" fmla="*/ 315210 h 343062"/>
              <a:gd name="connsiteX3" fmla="*/ 65527 w 4601879"/>
              <a:gd name="connsiteY3" fmla="*/ 343062 h 343062"/>
              <a:gd name="connsiteX4" fmla="*/ 0 w 4601879"/>
              <a:gd name="connsiteY4" fmla="*/ 52440 h 343062"/>
              <a:gd name="connsiteX0" fmla="*/ 0 w 4563837"/>
              <a:gd name="connsiteY0" fmla="*/ 22845 h 343062"/>
              <a:gd name="connsiteX1" fmla="*/ 4563837 w 4563837"/>
              <a:gd name="connsiteY1" fmla="*/ 0 h 343062"/>
              <a:gd name="connsiteX2" fmla="*/ 4534830 w 4563837"/>
              <a:gd name="connsiteY2" fmla="*/ 315210 h 343062"/>
              <a:gd name="connsiteX3" fmla="*/ 27485 w 4563837"/>
              <a:gd name="connsiteY3" fmla="*/ 343062 h 343062"/>
              <a:gd name="connsiteX4" fmla="*/ 0 w 4563837"/>
              <a:gd name="connsiteY4" fmla="*/ 22845 h 343062"/>
              <a:gd name="connsiteX0" fmla="*/ 0 w 4563837"/>
              <a:gd name="connsiteY0" fmla="*/ 22845 h 332300"/>
              <a:gd name="connsiteX1" fmla="*/ 4563837 w 4563837"/>
              <a:gd name="connsiteY1" fmla="*/ 0 h 332300"/>
              <a:gd name="connsiteX2" fmla="*/ 4534830 w 4563837"/>
              <a:gd name="connsiteY2" fmla="*/ 315210 h 332300"/>
              <a:gd name="connsiteX3" fmla="*/ 32050 w 4563837"/>
              <a:gd name="connsiteY3" fmla="*/ 332300 h 332300"/>
              <a:gd name="connsiteX4" fmla="*/ 0 w 4563837"/>
              <a:gd name="connsiteY4" fmla="*/ 22845 h 332300"/>
              <a:gd name="connsiteX0" fmla="*/ 0 w 4563837"/>
              <a:gd name="connsiteY0" fmla="*/ 22845 h 332300"/>
              <a:gd name="connsiteX1" fmla="*/ 4563837 w 4563837"/>
              <a:gd name="connsiteY1" fmla="*/ 0 h 332300"/>
              <a:gd name="connsiteX2" fmla="*/ 4512005 w 4563837"/>
              <a:gd name="connsiteY2" fmla="*/ 328662 h 332300"/>
              <a:gd name="connsiteX3" fmla="*/ 32050 w 4563837"/>
              <a:gd name="connsiteY3" fmla="*/ 332300 h 332300"/>
              <a:gd name="connsiteX4" fmla="*/ 0 w 4563837"/>
              <a:gd name="connsiteY4" fmla="*/ 22845 h 332300"/>
              <a:gd name="connsiteX0" fmla="*/ 0 w 4562315"/>
              <a:gd name="connsiteY0" fmla="*/ 30917 h 340372"/>
              <a:gd name="connsiteX1" fmla="*/ 4562315 w 4562315"/>
              <a:gd name="connsiteY1" fmla="*/ 0 h 340372"/>
              <a:gd name="connsiteX2" fmla="*/ 4512005 w 4562315"/>
              <a:gd name="connsiteY2" fmla="*/ 336734 h 340372"/>
              <a:gd name="connsiteX3" fmla="*/ 32050 w 4562315"/>
              <a:gd name="connsiteY3" fmla="*/ 340372 h 340372"/>
              <a:gd name="connsiteX4" fmla="*/ 0 w 4562315"/>
              <a:gd name="connsiteY4" fmla="*/ 30917 h 3403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562315" h="340372">
                <a:moveTo>
                  <a:pt x="0" y="30917"/>
                </a:moveTo>
                <a:lnTo>
                  <a:pt x="4562315" y="0"/>
                </a:lnTo>
                <a:lnTo>
                  <a:pt x="4512005" y="336734"/>
                </a:lnTo>
                <a:lnTo>
                  <a:pt x="32050" y="340372"/>
                </a:lnTo>
                <a:lnTo>
                  <a:pt x="0" y="3091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0" name="Freeform 19"/>
          <p:cNvSpPr/>
          <p:nvPr/>
        </p:nvSpPr>
        <p:spPr bwMode="gray">
          <a:xfrm>
            <a:off x="6673851" y="6324681"/>
            <a:ext cx="1569095" cy="200026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581" h="323214">
                <a:moveTo>
                  <a:pt x="379208" y="-1"/>
                </a:moveTo>
                <a:lnTo>
                  <a:pt x="4545802" y="53258"/>
                </a:lnTo>
                <a:lnTo>
                  <a:pt x="4670581" y="310948"/>
                </a:lnTo>
                <a:lnTo>
                  <a:pt x="0" y="323214"/>
                </a:lnTo>
                <a:lnTo>
                  <a:pt x="379208" y="-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1" name="Freeform 20"/>
          <p:cNvSpPr/>
          <p:nvPr/>
        </p:nvSpPr>
        <p:spPr bwMode="gray">
          <a:xfrm>
            <a:off x="8224171" y="6353256"/>
            <a:ext cx="3290141" cy="166689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89574" h="269345">
                <a:moveTo>
                  <a:pt x="0" y="-1"/>
                </a:moveTo>
                <a:lnTo>
                  <a:pt x="5289574" y="22476"/>
                </a:lnTo>
                <a:lnTo>
                  <a:pt x="4715043" y="237841"/>
                </a:lnTo>
                <a:lnTo>
                  <a:pt x="90402" y="269345"/>
                </a:lnTo>
                <a:lnTo>
                  <a:pt x="0" y="-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2" name="Freeform 21"/>
          <p:cNvSpPr/>
          <p:nvPr/>
        </p:nvSpPr>
        <p:spPr bwMode="gray">
          <a:xfrm>
            <a:off x="11223081" y="6360400"/>
            <a:ext cx="791120" cy="149573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  <a:gd name="connsiteX0" fmla="*/ 0 w 7532923"/>
              <a:gd name="connsiteY0" fmla="*/ 1 h 269347"/>
              <a:gd name="connsiteX1" fmla="*/ 7532923 w 7532923"/>
              <a:gd name="connsiteY1" fmla="*/ 3240 h 269347"/>
              <a:gd name="connsiteX2" fmla="*/ 4715043 w 7532923"/>
              <a:gd name="connsiteY2" fmla="*/ 237843 h 269347"/>
              <a:gd name="connsiteX3" fmla="*/ 90402 w 7532923"/>
              <a:gd name="connsiteY3" fmla="*/ 269347 h 269347"/>
              <a:gd name="connsiteX4" fmla="*/ 0 w 7532923"/>
              <a:gd name="connsiteY4" fmla="*/ 1 h 269347"/>
              <a:gd name="connsiteX0" fmla="*/ 4254606 w 7442522"/>
              <a:gd name="connsiteY0" fmla="*/ 0 h 273193"/>
              <a:gd name="connsiteX1" fmla="*/ 7442522 w 7442522"/>
              <a:gd name="connsiteY1" fmla="*/ 7086 h 273193"/>
              <a:gd name="connsiteX2" fmla="*/ 4624642 w 7442522"/>
              <a:gd name="connsiteY2" fmla="*/ 241689 h 273193"/>
              <a:gd name="connsiteX3" fmla="*/ 1 w 7442522"/>
              <a:gd name="connsiteY3" fmla="*/ 273193 h 273193"/>
              <a:gd name="connsiteX4" fmla="*/ 4254606 w 7442522"/>
              <a:gd name="connsiteY4" fmla="*/ 0 h 273193"/>
              <a:gd name="connsiteX0" fmla="*/ 2696066 w 5883982"/>
              <a:gd name="connsiteY0" fmla="*/ 0 h 241689"/>
              <a:gd name="connsiteX1" fmla="*/ 5883982 w 5883982"/>
              <a:gd name="connsiteY1" fmla="*/ 7086 h 241689"/>
              <a:gd name="connsiteX2" fmla="*/ 3066102 w 5883982"/>
              <a:gd name="connsiteY2" fmla="*/ 241689 h 241689"/>
              <a:gd name="connsiteX3" fmla="*/ 0 w 5883982"/>
              <a:gd name="connsiteY3" fmla="*/ 238564 h 241689"/>
              <a:gd name="connsiteX4" fmla="*/ 2696066 w 5883982"/>
              <a:gd name="connsiteY4" fmla="*/ 0 h 2416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883982" h="241689">
                <a:moveTo>
                  <a:pt x="2696066" y="0"/>
                </a:moveTo>
                <a:lnTo>
                  <a:pt x="5883982" y="7086"/>
                </a:lnTo>
                <a:lnTo>
                  <a:pt x="3066102" y="241689"/>
                </a:lnTo>
                <a:lnTo>
                  <a:pt x="0" y="238564"/>
                </a:lnTo>
                <a:lnTo>
                  <a:pt x="2696066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3" name="Freeform 22"/>
          <p:cNvSpPr/>
          <p:nvPr/>
        </p:nvSpPr>
        <p:spPr bwMode="gray">
          <a:xfrm>
            <a:off x="10883358" y="6362781"/>
            <a:ext cx="1307596" cy="495219"/>
          </a:xfrm>
          <a:custGeom>
            <a:avLst/>
            <a:gdLst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71600"/>
              <a:gd name="connsiteY0" fmla="*/ 0 h 206828"/>
              <a:gd name="connsiteX1" fmla="*/ 1230086 w 1371600"/>
              <a:gd name="connsiteY1" fmla="*/ 21771 h 206828"/>
              <a:gd name="connsiteX2" fmla="*/ 1371600 w 1371600"/>
              <a:gd name="connsiteY2" fmla="*/ 119743 h 206828"/>
              <a:gd name="connsiteX3" fmla="*/ 522515 w 1371600"/>
              <a:gd name="connsiteY3" fmla="*/ 130628 h 206828"/>
              <a:gd name="connsiteX4" fmla="*/ 511629 w 1371600"/>
              <a:gd name="connsiteY4" fmla="*/ 206828 h 206828"/>
              <a:gd name="connsiteX5" fmla="*/ 10886 w 1371600"/>
              <a:gd name="connsiteY5" fmla="*/ 206828 h 206828"/>
              <a:gd name="connsiteX6" fmla="*/ 0 w 1371600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2515 w 1367073"/>
              <a:gd name="connsiteY3" fmla="*/ 130628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511629 w 1367073"/>
              <a:gd name="connsiteY4" fmla="*/ 206828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8180 w 1367073"/>
              <a:gd name="connsiteY3" fmla="*/ 135909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02899 w 1367073"/>
              <a:gd name="connsiteY3" fmla="*/ 135155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6828"/>
              <a:gd name="connsiteX1" fmla="*/ 1230086 w 1367073"/>
              <a:gd name="connsiteY1" fmla="*/ 21771 h 206828"/>
              <a:gd name="connsiteX2" fmla="*/ 1367073 w 1367073"/>
              <a:gd name="connsiteY2" fmla="*/ 143886 h 206828"/>
              <a:gd name="connsiteX3" fmla="*/ 521760 w 1367073"/>
              <a:gd name="connsiteY3" fmla="*/ 146472 h 206828"/>
              <a:gd name="connsiteX4" fmla="*/ 430902 w 1367073"/>
              <a:gd name="connsiteY4" fmla="*/ 205319 h 206828"/>
              <a:gd name="connsiteX5" fmla="*/ 10886 w 1367073"/>
              <a:gd name="connsiteY5" fmla="*/ 206828 h 206828"/>
              <a:gd name="connsiteX6" fmla="*/ 0 w 1367073"/>
              <a:gd name="connsiteY6" fmla="*/ 0 h 206828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0886 w 1367073"/>
              <a:gd name="connsiteY5" fmla="*/ 206828 h 209846"/>
              <a:gd name="connsiteX6" fmla="*/ 0 w 1367073"/>
              <a:gd name="connsiteY6" fmla="*/ 0 h 209846"/>
              <a:gd name="connsiteX0" fmla="*/ 0 w 1367073"/>
              <a:gd name="connsiteY0" fmla="*/ 0 h 209846"/>
              <a:gd name="connsiteX1" fmla="*/ 1230086 w 1367073"/>
              <a:gd name="connsiteY1" fmla="*/ 21771 h 209846"/>
              <a:gd name="connsiteX2" fmla="*/ 1367073 w 1367073"/>
              <a:gd name="connsiteY2" fmla="*/ 143886 h 209846"/>
              <a:gd name="connsiteX3" fmla="*/ 521760 w 1367073"/>
              <a:gd name="connsiteY3" fmla="*/ 146472 h 209846"/>
              <a:gd name="connsiteX4" fmla="*/ 507856 w 1367073"/>
              <a:gd name="connsiteY4" fmla="*/ 209846 h 209846"/>
              <a:gd name="connsiteX5" fmla="*/ 1833 w 1367073"/>
              <a:gd name="connsiteY5" fmla="*/ 208337 h 209846"/>
              <a:gd name="connsiteX6" fmla="*/ 0 w 1367073"/>
              <a:gd name="connsiteY6" fmla="*/ 0 h 209846"/>
              <a:gd name="connsiteX0" fmla="*/ 0 w 1367073"/>
              <a:gd name="connsiteY0" fmla="*/ 0 h 385634"/>
              <a:gd name="connsiteX1" fmla="*/ 1230086 w 1367073"/>
              <a:gd name="connsiteY1" fmla="*/ 21771 h 385634"/>
              <a:gd name="connsiteX2" fmla="*/ 1367073 w 1367073"/>
              <a:gd name="connsiteY2" fmla="*/ 143886 h 385634"/>
              <a:gd name="connsiteX3" fmla="*/ 521760 w 1367073"/>
              <a:gd name="connsiteY3" fmla="*/ 146472 h 385634"/>
              <a:gd name="connsiteX4" fmla="*/ 507856 w 1367073"/>
              <a:gd name="connsiteY4" fmla="*/ 209846 h 385634"/>
              <a:gd name="connsiteX5" fmla="*/ 7869 w 1367073"/>
              <a:gd name="connsiteY5" fmla="*/ 385634 h 385634"/>
              <a:gd name="connsiteX6" fmla="*/ 0 w 1367073"/>
              <a:gd name="connsiteY6" fmla="*/ 0 h 385634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521760 w 1367073"/>
              <a:gd name="connsiteY3" fmla="*/ 146472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367073"/>
              <a:gd name="connsiteY0" fmla="*/ 0 h 390161"/>
              <a:gd name="connsiteX1" fmla="*/ 1230086 w 1367073"/>
              <a:gd name="connsiteY1" fmla="*/ 21771 h 390161"/>
              <a:gd name="connsiteX2" fmla="*/ 1367073 w 1367073"/>
              <a:gd name="connsiteY2" fmla="*/ 143886 h 390161"/>
              <a:gd name="connsiteX3" fmla="*/ 1023473 w 1367073"/>
              <a:gd name="connsiteY3" fmla="*/ 113276 h 390161"/>
              <a:gd name="connsiteX4" fmla="*/ 1091050 w 1367073"/>
              <a:gd name="connsiteY4" fmla="*/ 390161 h 390161"/>
              <a:gd name="connsiteX5" fmla="*/ 7869 w 1367073"/>
              <a:gd name="connsiteY5" fmla="*/ 385634 h 390161"/>
              <a:gd name="connsiteX6" fmla="*/ 0 w 1367073"/>
              <a:gd name="connsiteY6" fmla="*/ 0 h 390161"/>
              <a:gd name="connsiteX0" fmla="*/ 0 w 1230086"/>
              <a:gd name="connsiteY0" fmla="*/ 0 h 390161"/>
              <a:gd name="connsiteX1" fmla="*/ 1230086 w 1230086"/>
              <a:gd name="connsiteY1" fmla="*/ 21771 h 390161"/>
              <a:gd name="connsiteX2" fmla="*/ 457200 w 1230086"/>
              <a:gd name="connsiteY2" fmla="*/ 113708 h 390161"/>
              <a:gd name="connsiteX3" fmla="*/ 1023473 w 1230086"/>
              <a:gd name="connsiteY3" fmla="*/ 113276 h 390161"/>
              <a:gd name="connsiteX4" fmla="*/ 1091050 w 1230086"/>
              <a:gd name="connsiteY4" fmla="*/ 390161 h 390161"/>
              <a:gd name="connsiteX5" fmla="*/ 7869 w 1230086"/>
              <a:gd name="connsiteY5" fmla="*/ 385634 h 390161"/>
              <a:gd name="connsiteX6" fmla="*/ 0 w 1230086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23473 w 1091050"/>
              <a:gd name="connsiteY3" fmla="*/ 113276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57200 w 1091050"/>
              <a:gd name="connsiteY2" fmla="*/ 113708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2791 w 1091050"/>
              <a:gd name="connsiteY1" fmla="*/ 11209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7869 w 1091050"/>
              <a:gd name="connsiteY5" fmla="*/ 385634 h 390161"/>
              <a:gd name="connsiteX6" fmla="*/ 0 w 1091050"/>
              <a:gd name="connsiteY6" fmla="*/ 0 h 390161"/>
              <a:gd name="connsiteX0" fmla="*/ 0 w 1091050"/>
              <a:gd name="connsiteY0" fmla="*/ 0 h 390161"/>
              <a:gd name="connsiteX1" fmla="*/ 500410 w 1091050"/>
              <a:gd name="connsiteY1" fmla="*/ 1684 h 390161"/>
              <a:gd name="connsiteX2" fmla="*/ 466725 w 1091050"/>
              <a:gd name="connsiteY2" fmla="*/ 106564 h 390161"/>
              <a:gd name="connsiteX3" fmla="*/ 1030617 w 1091050"/>
              <a:gd name="connsiteY3" fmla="*/ 106132 h 390161"/>
              <a:gd name="connsiteX4" fmla="*/ 1091050 w 1091050"/>
              <a:gd name="connsiteY4" fmla="*/ 390161 h 390161"/>
              <a:gd name="connsiteX5" fmla="*/ 3106 w 1091050"/>
              <a:gd name="connsiteY5" fmla="*/ 388015 h 390161"/>
              <a:gd name="connsiteX6" fmla="*/ 0 w 1091050"/>
              <a:gd name="connsiteY6" fmla="*/ 0 h 390161"/>
              <a:gd name="connsiteX0" fmla="*/ 2692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2692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464654 w 1088979"/>
              <a:gd name="connsiteY2" fmla="*/ 104880 h 388477"/>
              <a:gd name="connsiteX3" fmla="*/ 1028546 w 1088979"/>
              <a:gd name="connsiteY3" fmla="*/ 104448 h 388477"/>
              <a:gd name="connsiteX4" fmla="*/ 1088979 w 1088979"/>
              <a:gd name="connsiteY4" fmla="*/ 388477 h 388477"/>
              <a:gd name="connsiteX5" fmla="*/ 1035 w 1088979"/>
              <a:gd name="connsiteY5" fmla="*/ 386331 h 388477"/>
              <a:gd name="connsiteX6" fmla="*/ 310 w 1088979"/>
              <a:gd name="connsiteY6" fmla="*/ 697 h 388477"/>
              <a:gd name="connsiteX0" fmla="*/ 310 w 1088979"/>
              <a:gd name="connsiteY0" fmla="*/ 697 h 388477"/>
              <a:gd name="connsiteX1" fmla="*/ 498339 w 1088979"/>
              <a:gd name="connsiteY1" fmla="*/ 0 h 388477"/>
              <a:gd name="connsiteX2" fmla="*/ 1028546 w 1088979"/>
              <a:gd name="connsiteY2" fmla="*/ 104448 h 388477"/>
              <a:gd name="connsiteX3" fmla="*/ 1088979 w 1088979"/>
              <a:gd name="connsiteY3" fmla="*/ 388477 h 388477"/>
              <a:gd name="connsiteX4" fmla="*/ 1035 w 1088979"/>
              <a:gd name="connsiteY4" fmla="*/ 386331 h 388477"/>
              <a:gd name="connsiteX5" fmla="*/ 310 w 1088979"/>
              <a:gd name="connsiteY5" fmla="*/ 697 h 388477"/>
              <a:gd name="connsiteX0" fmla="*/ 310 w 1088979"/>
              <a:gd name="connsiteY0" fmla="*/ 0 h 387780"/>
              <a:gd name="connsiteX1" fmla="*/ 1028546 w 1088979"/>
              <a:gd name="connsiteY1" fmla="*/ 103751 h 387780"/>
              <a:gd name="connsiteX2" fmla="*/ 1088979 w 1088979"/>
              <a:gd name="connsiteY2" fmla="*/ 387780 h 387780"/>
              <a:gd name="connsiteX3" fmla="*/ 1035 w 1088979"/>
              <a:gd name="connsiteY3" fmla="*/ 385634 h 387780"/>
              <a:gd name="connsiteX4" fmla="*/ 310 w 1088979"/>
              <a:gd name="connsiteY4" fmla="*/ 0 h 387780"/>
              <a:gd name="connsiteX0" fmla="*/ 49471 w 1088979"/>
              <a:gd name="connsiteY0" fmla="*/ 0 h 393431"/>
              <a:gd name="connsiteX1" fmla="*/ 1028546 w 1088979"/>
              <a:gd name="connsiteY1" fmla="*/ 109402 h 393431"/>
              <a:gd name="connsiteX2" fmla="*/ 1088979 w 1088979"/>
              <a:gd name="connsiteY2" fmla="*/ 393431 h 393431"/>
              <a:gd name="connsiteX3" fmla="*/ 1035 w 1088979"/>
              <a:gd name="connsiteY3" fmla="*/ 391285 h 393431"/>
              <a:gd name="connsiteX4" fmla="*/ 49471 w 1088979"/>
              <a:gd name="connsiteY4" fmla="*/ 0 h 393431"/>
              <a:gd name="connsiteX0" fmla="*/ 48436 w 1087944"/>
              <a:gd name="connsiteY0" fmla="*/ 0 h 393431"/>
              <a:gd name="connsiteX1" fmla="*/ 1027511 w 1087944"/>
              <a:gd name="connsiteY1" fmla="*/ 109402 h 393431"/>
              <a:gd name="connsiteX2" fmla="*/ 1087944 w 1087944"/>
              <a:gd name="connsiteY2" fmla="*/ 393431 h 393431"/>
              <a:gd name="connsiteX3" fmla="*/ 0 w 1087944"/>
              <a:gd name="connsiteY3" fmla="*/ 391285 h 393431"/>
              <a:gd name="connsiteX4" fmla="*/ 48436 w 1087944"/>
              <a:gd name="connsiteY4" fmla="*/ 0 h 393431"/>
              <a:gd name="connsiteX0" fmla="*/ 48436 w 4472120"/>
              <a:gd name="connsiteY0" fmla="*/ 0 h 391284"/>
              <a:gd name="connsiteX1" fmla="*/ 1027511 w 4472120"/>
              <a:gd name="connsiteY1" fmla="*/ 109402 h 391284"/>
              <a:gd name="connsiteX2" fmla="*/ 4472120 w 4472120"/>
              <a:gd name="connsiteY2" fmla="*/ 321302 h 391284"/>
              <a:gd name="connsiteX3" fmla="*/ 0 w 4472120"/>
              <a:gd name="connsiteY3" fmla="*/ 391285 h 391284"/>
              <a:gd name="connsiteX4" fmla="*/ 48436 w 4472120"/>
              <a:gd name="connsiteY4" fmla="*/ 0 h 391284"/>
              <a:gd name="connsiteX0" fmla="*/ 48436 w 4550640"/>
              <a:gd name="connsiteY0" fmla="*/ 0 h 391284"/>
              <a:gd name="connsiteX1" fmla="*/ 4550640 w 4550640"/>
              <a:gd name="connsiteY1" fmla="*/ 37273 h 391284"/>
              <a:gd name="connsiteX2" fmla="*/ 4472120 w 4550640"/>
              <a:gd name="connsiteY2" fmla="*/ 321302 h 391284"/>
              <a:gd name="connsiteX3" fmla="*/ 0 w 4550640"/>
              <a:gd name="connsiteY3" fmla="*/ 391285 h 391284"/>
              <a:gd name="connsiteX4" fmla="*/ 48436 w 4550640"/>
              <a:gd name="connsiteY4" fmla="*/ 0 h 391284"/>
              <a:gd name="connsiteX0" fmla="*/ 48436 w 4562546"/>
              <a:gd name="connsiteY0" fmla="*/ 0 h 391284"/>
              <a:gd name="connsiteX1" fmla="*/ 4562546 w 4562546"/>
              <a:gd name="connsiteY1" fmla="*/ 119386 h 391284"/>
              <a:gd name="connsiteX2" fmla="*/ 4472120 w 4562546"/>
              <a:gd name="connsiteY2" fmla="*/ 321302 h 391284"/>
              <a:gd name="connsiteX3" fmla="*/ 0 w 4562546"/>
              <a:gd name="connsiteY3" fmla="*/ 391285 h 391284"/>
              <a:gd name="connsiteX4" fmla="*/ 48436 w 4562546"/>
              <a:gd name="connsiteY4" fmla="*/ 0 h 391284"/>
              <a:gd name="connsiteX0" fmla="*/ 48436 w 4536352"/>
              <a:gd name="connsiteY0" fmla="*/ 0 h 391284"/>
              <a:gd name="connsiteX1" fmla="*/ 4536352 w 4536352"/>
              <a:gd name="connsiteY1" fmla="*/ 48223 h 391284"/>
              <a:gd name="connsiteX2" fmla="*/ 4472120 w 4536352"/>
              <a:gd name="connsiteY2" fmla="*/ 321302 h 391284"/>
              <a:gd name="connsiteX3" fmla="*/ 0 w 4536352"/>
              <a:gd name="connsiteY3" fmla="*/ 391285 h 391284"/>
              <a:gd name="connsiteX4" fmla="*/ 48436 w 4536352"/>
              <a:gd name="connsiteY4" fmla="*/ 0 h 391284"/>
              <a:gd name="connsiteX0" fmla="*/ 55580 w 4536352"/>
              <a:gd name="connsiteY0" fmla="*/ 0 h 363914"/>
              <a:gd name="connsiteX1" fmla="*/ 4536352 w 4536352"/>
              <a:gd name="connsiteY1" fmla="*/ 20853 h 363914"/>
              <a:gd name="connsiteX2" fmla="*/ 4472120 w 4536352"/>
              <a:gd name="connsiteY2" fmla="*/ 293932 h 363914"/>
              <a:gd name="connsiteX3" fmla="*/ 0 w 4536352"/>
              <a:gd name="connsiteY3" fmla="*/ 363915 h 363914"/>
              <a:gd name="connsiteX4" fmla="*/ 55580 w 4536352"/>
              <a:gd name="connsiteY4" fmla="*/ 0 h 363914"/>
              <a:gd name="connsiteX0" fmla="*/ 131780 w 4536352"/>
              <a:gd name="connsiteY0" fmla="*/ 154319 h 343061"/>
              <a:gd name="connsiteX1" fmla="*/ 4536352 w 4536352"/>
              <a:gd name="connsiteY1" fmla="*/ 0 h 343061"/>
              <a:gd name="connsiteX2" fmla="*/ 4472120 w 4536352"/>
              <a:gd name="connsiteY2" fmla="*/ 273079 h 343061"/>
              <a:gd name="connsiteX3" fmla="*/ 0 w 4536352"/>
              <a:gd name="connsiteY3" fmla="*/ 343062 h 343061"/>
              <a:gd name="connsiteX4" fmla="*/ 131780 w 4536352"/>
              <a:gd name="connsiteY4" fmla="*/ 154319 h 343061"/>
              <a:gd name="connsiteX0" fmla="*/ 48436 w 4536352"/>
              <a:gd name="connsiteY0" fmla="*/ 0 h 369387"/>
              <a:gd name="connsiteX1" fmla="*/ 4536352 w 4536352"/>
              <a:gd name="connsiteY1" fmla="*/ 26326 h 369387"/>
              <a:gd name="connsiteX2" fmla="*/ 4472120 w 4536352"/>
              <a:gd name="connsiteY2" fmla="*/ 299405 h 369387"/>
              <a:gd name="connsiteX3" fmla="*/ 0 w 4536352"/>
              <a:gd name="connsiteY3" fmla="*/ 369388 h 369387"/>
              <a:gd name="connsiteX4" fmla="*/ 48436 w 4536352"/>
              <a:gd name="connsiteY4" fmla="*/ 0 h 369387"/>
              <a:gd name="connsiteX0" fmla="*/ 142941 w 4630857"/>
              <a:gd name="connsiteY0" fmla="*/ 0 h 353997"/>
              <a:gd name="connsiteX1" fmla="*/ 4630857 w 4630857"/>
              <a:gd name="connsiteY1" fmla="*/ 26326 h 353997"/>
              <a:gd name="connsiteX2" fmla="*/ 4566625 w 4630857"/>
              <a:gd name="connsiteY2" fmla="*/ 299405 h 353997"/>
              <a:gd name="connsiteX3" fmla="*/ 0 w 4630857"/>
              <a:gd name="connsiteY3" fmla="*/ 353997 h 353997"/>
              <a:gd name="connsiteX4" fmla="*/ 142941 w 4630857"/>
              <a:gd name="connsiteY4" fmla="*/ 0 h 353997"/>
              <a:gd name="connsiteX0" fmla="*/ 379208 w 4630857"/>
              <a:gd name="connsiteY0" fmla="*/ 4456 h 327671"/>
              <a:gd name="connsiteX1" fmla="*/ 4630857 w 4630857"/>
              <a:gd name="connsiteY1" fmla="*/ 0 h 327671"/>
              <a:gd name="connsiteX2" fmla="*/ 4566625 w 4630857"/>
              <a:gd name="connsiteY2" fmla="*/ 273079 h 327671"/>
              <a:gd name="connsiteX3" fmla="*/ 0 w 4630857"/>
              <a:gd name="connsiteY3" fmla="*/ 327671 h 327671"/>
              <a:gd name="connsiteX4" fmla="*/ 379208 w 4630857"/>
              <a:gd name="connsiteY4" fmla="*/ 4456 h 327671"/>
              <a:gd name="connsiteX0" fmla="*/ 379208 w 4670581"/>
              <a:gd name="connsiteY0" fmla="*/ 4456 h 327671"/>
              <a:gd name="connsiteX1" fmla="*/ 4630857 w 4670581"/>
              <a:gd name="connsiteY1" fmla="*/ 0 h 327671"/>
              <a:gd name="connsiteX2" fmla="*/ 4670581 w 4670581"/>
              <a:gd name="connsiteY2" fmla="*/ 315405 h 327671"/>
              <a:gd name="connsiteX3" fmla="*/ 0 w 4670581"/>
              <a:gd name="connsiteY3" fmla="*/ 327671 h 327671"/>
              <a:gd name="connsiteX4" fmla="*/ 379208 w 4670581"/>
              <a:gd name="connsiteY4" fmla="*/ 4456 h 327671"/>
              <a:gd name="connsiteX0" fmla="*/ 379208 w 4670581"/>
              <a:gd name="connsiteY0" fmla="*/ -1 h 323214"/>
              <a:gd name="connsiteX1" fmla="*/ 4545802 w 4670581"/>
              <a:gd name="connsiteY1" fmla="*/ 53258 h 323214"/>
              <a:gd name="connsiteX2" fmla="*/ 4670581 w 4670581"/>
              <a:gd name="connsiteY2" fmla="*/ 310948 h 323214"/>
              <a:gd name="connsiteX3" fmla="*/ 0 w 4670581"/>
              <a:gd name="connsiteY3" fmla="*/ 323214 h 323214"/>
              <a:gd name="connsiteX4" fmla="*/ 379208 w 4670581"/>
              <a:gd name="connsiteY4" fmla="*/ -1 h 323214"/>
              <a:gd name="connsiteX0" fmla="*/ 0 w 4745669"/>
              <a:gd name="connsiteY0" fmla="*/ 4456 h 269955"/>
              <a:gd name="connsiteX1" fmla="*/ 4620890 w 4745669"/>
              <a:gd name="connsiteY1" fmla="*/ -1 h 269955"/>
              <a:gd name="connsiteX2" fmla="*/ 4745669 w 4745669"/>
              <a:gd name="connsiteY2" fmla="*/ 257689 h 269955"/>
              <a:gd name="connsiteX3" fmla="*/ 75088 w 4745669"/>
              <a:gd name="connsiteY3" fmla="*/ 269955 h 269955"/>
              <a:gd name="connsiteX4" fmla="*/ 0 w 4745669"/>
              <a:gd name="connsiteY4" fmla="*/ 4456 h 269955"/>
              <a:gd name="connsiteX0" fmla="*/ 0 w 4745669"/>
              <a:gd name="connsiteY0" fmla="*/ 4458 h 273804"/>
              <a:gd name="connsiteX1" fmla="*/ 4620890 w 4745669"/>
              <a:gd name="connsiteY1" fmla="*/ 1 h 273804"/>
              <a:gd name="connsiteX2" fmla="*/ 4745669 w 4745669"/>
              <a:gd name="connsiteY2" fmla="*/ 257691 h 273804"/>
              <a:gd name="connsiteX3" fmla="*/ 90402 w 4745669"/>
              <a:gd name="connsiteY3" fmla="*/ 273804 h 273804"/>
              <a:gd name="connsiteX4" fmla="*/ 0 w 4745669"/>
              <a:gd name="connsiteY4" fmla="*/ 4458 h 273804"/>
              <a:gd name="connsiteX0" fmla="*/ 0 w 4715043"/>
              <a:gd name="connsiteY0" fmla="*/ 4456 h 273802"/>
              <a:gd name="connsiteX1" fmla="*/ 4620890 w 4715043"/>
              <a:gd name="connsiteY1" fmla="*/ -1 h 273802"/>
              <a:gd name="connsiteX2" fmla="*/ 4715043 w 4715043"/>
              <a:gd name="connsiteY2" fmla="*/ 242298 h 273802"/>
              <a:gd name="connsiteX3" fmla="*/ 90402 w 4715043"/>
              <a:gd name="connsiteY3" fmla="*/ 273802 h 273802"/>
              <a:gd name="connsiteX4" fmla="*/ 0 w 4715043"/>
              <a:gd name="connsiteY4" fmla="*/ 4456 h 273802"/>
              <a:gd name="connsiteX0" fmla="*/ 0 w 5289574"/>
              <a:gd name="connsiteY0" fmla="*/ -1 h 269345"/>
              <a:gd name="connsiteX1" fmla="*/ 5289574 w 5289574"/>
              <a:gd name="connsiteY1" fmla="*/ 22476 h 269345"/>
              <a:gd name="connsiteX2" fmla="*/ 4715043 w 5289574"/>
              <a:gd name="connsiteY2" fmla="*/ 237841 h 269345"/>
              <a:gd name="connsiteX3" fmla="*/ 90402 w 5289574"/>
              <a:gd name="connsiteY3" fmla="*/ 269345 h 269345"/>
              <a:gd name="connsiteX4" fmla="*/ 0 w 5289574"/>
              <a:gd name="connsiteY4" fmla="*/ -1 h 269345"/>
              <a:gd name="connsiteX0" fmla="*/ 0 w 7532923"/>
              <a:gd name="connsiteY0" fmla="*/ 1 h 269347"/>
              <a:gd name="connsiteX1" fmla="*/ 7532923 w 7532923"/>
              <a:gd name="connsiteY1" fmla="*/ 3240 h 269347"/>
              <a:gd name="connsiteX2" fmla="*/ 4715043 w 7532923"/>
              <a:gd name="connsiteY2" fmla="*/ 237843 h 269347"/>
              <a:gd name="connsiteX3" fmla="*/ 90402 w 7532923"/>
              <a:gd name="connsiteY3" fmla="*/ 269347 h 269347"/>
              <a:gd name="connsiteX4" fmla="*/ 0 w 7532923"/>
              <a:gd name="connsiteY4" fmla="*/ 1 h 269347"/>
              <a:gd name="connsiteX0" fmla="*/ 4254606 w 7442522"/>
              <a:gd name="connsiteY0" fmla="*/ 0 h 273193"/>
              <a:gd name="connsiteX1" fmla="*/ 7442522 w 7442522"/>
              <a:gd name="connsiteY1" fmla="*/ 7086 h 273193"/>
              <a:gd name="connsiteX2" fmla="*/ 4624642 w 7442522"/>
              <a:gd name="connsiteY2" fmla="*/ 241689 h 273193"/>
              <a:gd name="connsiteX3" fmla="*/ 1 w 7442522"/>
              <a:gd name="connsiteY3" fmla="*/ 273193 h 273193"/>
              <a:gd name="connsiteX4" fmla="*/ 4254606 w 7442522"/>
              <a:gd name="connsiteY4" fmla="*/ 0 h 273193"/>
              <a:gd name="connsiteX0" fmla="*/ 2696066 w 5883982"/>
              <a:gd name="connsiteY0" fmla="*/ 0 h 241689"/>
              <a:gd name="connsiteX1" fmla="*/ 5883982 w 5883982"/>
              <a:gd name="connsiteY1" fmla="*/ 7086 h 241689"/>
              <a:gd name="connsiteX2" fmla="*/ 3066102 w 5883982"/>
              <a:gd name="connsiteY2" fmla="*/ 241689 h 241689"/>
              <a:gd name="connsiteX3" fmla="*/ 0 w 5883982"/>
              <a:gd name="connsiteY3" fmla="*/ 238564 h 241689"/>
              <a:gd name="connsiteX4" fmla="*/ 2696066 w 5883982"/>
              <a:gd name="connsiteY4" fmla="*/ 0 h 241689"/>
              <a:gd name="connsiteX0" fmla="*/ 783321 w 5883982"/>
              <a:gd name="connsiteY0" fmla="*/ 0 h 238076"/>
              <a:gd name="connsiteX1" fmla="*/ 5883982 w 5883982"/>
              <a:gd name="connsiteY1" fmla="*/ 3473 h 238076"/>
              <a:gd name="connsiteX2" fmla="*/ 3066102 w 5883982"/>
              <a:gd name="connsiteY2" fmla="*/ 238076 h 238076"/>
              <a:gd name="connsiteX3" fmla="*/ 0 w 5883982"/>
              <a:gd name="connsiteY3" fmla="*/ 234951 h 238076"/>
              <a:gd name="connsiteX4" fmla="*/ 783321 w 5883982"/>
              <a:gd name="connsiteY4" fmla="*/ 0 h 238076"/>
              <a:gd name="connsiteX0" fmla="*/ 736088 w 5836749"/>
              <a:gd name="connsiteY0" fmla="*/ 0 h 238076"/>
              <a:gd name="connsiteX1" fmla="*/ 5836749 w 5836749"/>
              <a:gd name="connsiteY1" fmla="*/ 3473 h 238076"/>
              <a:gd name="connsiteX2" fmla="*/ 3018869 w 5836749"/>
              <a:gd name="connsiteY2" fmla="*/ 238076 h 238076"/>
              <a:gd name="connsiteX3" fmla="*/ 0 w 5836749"/>
              <a:gd name="connsiteY3" fmla="*/ 234951 h 238076"/>
              <a:gd name="connsiteX4" fmla="*/ 736088 w 5836749"/>
              <a:gd name="connsiteY4" fmla="*/ 0 h 238076"/>
              <a:gd name="connsiteX0" fmla="*/ 736088 w 9725290"/>
              <a:gd name="connsiteY0" fmla="*/ 0 h 234951"/>
              <a:gd name="connsiteX1" fmla="*/ 5836749 w 9725290"/>
              <a:gd name="connsiteY1" fmla="*/ 3473 h 234951"/>
              <a:gd name="connsiteX2" fmla="*/ 9725290 w 9725290"/>
              <a:gd name="connsiteY2" fmla="*/ 234464 h 234951"/>
              <a:gd name="connsiteX3" fmla="*/ 0 w 9725290"/>
              <a:gd name="connsiteY3" fmla="*/ 234951 h 234951"/>
              <a:gd name="connsiteX4" fmla="*/ 736088 w 9725290"/>
              <a:gd name="connsiteY4" fmla="*/ 0 h 234951"/>
              <a:gd name="connsiteX0" fmla="*/ 736088 w 9725290"/>
              <a:gd name="connsiteY0" fmla="*/ 0 h 234951"/>
              <a:gd name="connsiteX1" fmla="*/ 5836749 w 9725290"/>
              <a:gd name="connsiteY1" fmla="*/ 3473 h 234951"/>
              <a:gd name="connsiteX2" fmla="*/ 7111899 w 9725290"/>
              <a:gd name="connsiteY2" fmla="*/ 75858 h 234951"/>
              <a:gd name="connsiteX3" fmla="*/ 9725290 w 9725290"/>
              <a:gd name="connsiteY3" fmla="*/ 234464 h 234951"/>
              <a:gd name="connsiteX4" fmla="*/ 0 w 9725290"/>
              <a:gd name="connsiteY4" fmla="*/ 234951 h 234951"/>
              <a:gd name="connsiteX5" fmla="*/ 736088 w 9725290"/>
              <a:gd name="connsiteY5" fmla="*/ 0 h 234951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9709463 w 9725290"/>
              <a:gd name="connsiteY2" fmla="*/ 0 h 368609"/>
              <a:gd name="connsiteX3" fmla="*/ 9725290 w 9725290"/>
              <a:gd name="connsiteY3" fmla="*/ 368122 h 368609"/>
              <a:gd name="connsiteX4" fmla="*/ 0 w 9725290"/>
              <a:gd name="connsiteY4" fmla="*/ 368609 h 368609"/>
              <a:gd name="connsiteX5" fmla="*/ 736088 w 9725290"/>
              <a:gd name="connsiteY5" fmla="*/ 133658 h 368609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7843941 w 9725290"/>
              <a:gd name="connsiteY2" fmla="*/ 63216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  <a:gd name="connsiteX0" fmla="*/ 736088 w 9725290"/>
              <a:gd name="connsiteY0" fmla="*/ 133658 h 368609"/>
              <a:gd name="connsiteX1" fmla="*/ 5836749 w 9725290"/>
              <a:gd name="connsiteY1" fmla="*/ 137131 h 368609"/>
              <a:gd name="connsiteX2" fmla="*/ 9071878 w 9725290"/>
              <a:gd name="connsiteY2" fmla="*/ 1807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  <a:gd name="connsiteX0" fmla="*/ 736088 w 9725290"/>
              <a:gd name="connsiteY0" fmla="*/ 133658 h 368609"/>
              <a:gd name="connsiteX1" fmla="*/ 5718680 w 9725290"/>
              <a:gd name="connsiteY1" fmla="*/ 135325 h 368609"/>
              <a:gd name="connsiteX2" fmla="*/ 9071878 w 9725290"/>
              <a:gd name="connsiteY2" fmla="*/ 1807 h 368609"/>
              <a:gd name="connsiteX3" fmla="*/ 9709463 w 9725290"/>
              <a:gd name="connsiteY3" fmla="*/ 0 h 368609"/>
              <a:gd name="connsiteX4" fmla="*/ 9725290 w 9725290"/>
              <a:gd name="connsiteY4" fmla="*/ 368122 h 368609"/>
              <a:gd name="connsiteX5" fmla="*/ 0 w 9725290"/>
              <a:gd name="connsiteY5" fmla="*/ 368609 h 368609"/>
              <a:gd name="connsiteX6" fmla="*/ 736088 w 9725290"/>
              <a:gd name="connsiteY6" fmla="*/ 133658 h 3686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725290" h="368609">
                <a:moveTo>
                  <a:pt x="736088" y="133658"/>
                </a:moveTo>
                <a:lnTo>
                  <a:pt x="5718680" y="135325"/>
                </a:lnTo>
                <a:lnTo>
                  <a:pt x="9071878" y="1807"/>
                </a:lnTo>
                <a:lnTo>
                  <a:pt x="9709463" y="0"/>
                </a:lnTo>
                <a:lnTo>
                  <a:pt x="9725290" y="368122"/>
                </a:lnTo>
                <a:lnTo>
                  <a:pt x="0" y="368609"/>
                </a:lnTo>
                <a:lnTo>
                  <a:pt x="736088" y="133658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97536" y="6583680"/>
            <a:ext cx="284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5A09A63D-7091-4EAA-A986-D4DF1ED566F7}" type="datetimeFigureOut">
              <a:rPr lang="ko-KR" altLang="en-US" smtClean="0"/>
              <a:t>2022-07-12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3560064" y="6583680"/>
            <a:ext cx="6705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11070336" y="6583680"/>
            <a:ext cx="6096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3FB2CFAE-9216-491C-A59E-2540149D6A9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7176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23" r:id="rId1"/>
    <p:sldLayoutId id="2147484724" r:id="rId2"/>
    <p:sldLayoutId id="2147484725" r:id="rId3"/>
    <p:sldLayoutId id="2147484726" r:id="rId4"/>
    <p:sldLayoutId id="2147484727" r:id="rId5"/>
    <p:sldLayoutId id="2147484728" r:id="rId6"/>
    <p:sldLayoutId id="2147484729" r:id="rId7"/>
    <p:sldLayoutId id="2147484730" r:id="rId8"/>
    <p:sldLayoutId id="2147484731" r:id="rId9"/>
    <p:sldLayoutId id="2147484732" r:id="rId10"/>
    <p:sldLayoutId id="2147484733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Clr>
          <a:schemeClr val="tx2"/>
        </a:buClr>
        <a:buSzPct val="90000"/>
        <a:buFont typeface="Wingdings 3" pitchFamily="18" charset="2"/>
        <a:buChar char="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Clr>
          <a:schemeClr val="accent2"/>
        </a:buClr>
        <a:buSzPct val="90000"/>
        <a:buFont typeface="Wingdings 3" pitchFamily="18" charset="2"/>
        <a:buChar char="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Clr>
          <a:schemeClr val="accent3"/>
        </a:buClr>
        <a:buSzPct val="90000"/>
        <a:buFont typeface="Wingdings 3" pitchFamily="18" charset="2"/>
        <a:buChar char="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Clr>
          <a:schemeClr val="accent4"/>
        </a:buClr>
        <a:buSzPct val="90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Clr>
          <a:schemeClr val="accent5"/>
        </a:buClr>
        <a:buSzPct val="90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=""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Relationship Id="rId9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072639" y="2317654"/>
            <a:ext cx="8046721" cy="1450757"/>
          </a:xfrm>
        </p:spPr>
        <p:txBody>
          <a:bodyPr>
            <a:normAutofit/>
          </a:bodyPr>
          <a:lstStyle/>
          <a:p>
            <a:r>
              <a:rPr lang="en-US" altLang="ko-KR" sz="5400">
                <a:latin typeface="+mj-ea"/>
              </a:rPr>
              <a:t>5</a:t>
            </a:r>
            <a:r>
              <a:rPr lang="ko-KR" altLang="en-US" smtClean="0">
                <a:latin typeface="+mj-ea"/>
              </a:rPr>
              <a:t>월 </a:t>
            </a:r>
            <a:r>
              <a:rPr lang="ko-KR" altLang="en-US" dirty="0">
                <a:latin typeface="+mj-ea"/>
              </a:rPr>
              <a:t>사회복지 프로그램 소개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4468" y="5172862"/>
            <a:ext cx="2643448" cy="742279"/>
          </a:xfrm>
          <a:prstGeom prst="rect">
            <a:avLst/>
          </a:prstGeom>
          <a:solidFill>
            <a:schemeClr val="accent2"/>
          </a:solidFill>
        </p:spPr>
      </p:pic>
    </p:spTree>
    <p:extLst>
      <p:ext uri="{BB962C8B-B14F-4D97-AF65-F5344CB8AC3E}">
        <p14:creationId xmlns:p14="http://schemas.microsoft.com/office/powerpoint/2010/main" val="12767847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385740" y="784230"/>
            <a:ext cx="4749847" cy="822960"/>
          </a:xfrm>
        </p:spPr>
        <p:txBody>
          <a:bodyPr>
            <a:normAutofit/>
          </a:bodyPr>
          <a:lstStyle/>
          <a:p>
            <a:r>
              <a:rPr lang="ko-KR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작 업 활 동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0E6241B3-3C4D-457F-90AF-A2478B37E33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402" y="2366740"/>
            <a:ext cx="2350998" cy="2115438"/>
          </a:xfrm>
          <a:prstGeom prst="rect">
            <a:avLst/>
          </a:prstGeom>
        </p:spPr>
      </p:pic>
      <p:sp>
        <p:nvSpPr>
          <p:cNvPr id="32" name="웃는 얼굴 31">
            <a:extLst>
              <a:ext uri="{FF2B5EF4-FFF2-40B4-BE49-F238E27FC236}">
                <a16:creationId xmlns="" xmlns:a16="http://schemas.microsoft.com/office/drawing/2014/main" id="{F470268B-85C7-4E54-BD50-585CBAD2FCC9}"/>
              </a:ext>
            </a:extLst>
          </p:cNvPr>
          <p:cNvSpPr/>
          <p:nvPr/>
        </p:nvSpPr>
        <p:spPr>
          <a:xfrm>
            <a:off x="3564463" y="2649917"/>
            <a:ext cx="421084" cy="528419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웃는 얼굴 32">
            <a:extLst>
              <a:ext uri="{FF2B5EF4-FFF2-40B4-BE49-F238E27FC236}">
                <a16:creationId xmlns="" xmlns:a16="http://schemas.microsoft.com/office/drawing/2014/main" id="{DEEE1E8D-FC86-415F-AD53-D42306677DE9}"/>
              </a:ext>
            </a:extLst>
          </p:cNvPr>
          <p:cNvSpPr/>
          <p:nvPr/>
        </p:nvSpPr>
        <p:spPr>
          <a:xfrm>
            <a:off x="5351400" y="2734899"/>
            <a:ext cx="421084" cy="528419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44233C8B-7F2E-4C02-8EF1-57E46D7376C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427" y="2366740"/>
            <a:ext cx="2347193" cy="2115438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="" xmlns:a16="http://schemas.microsoft.com/office/drawing/2014/main" id="{4D6BB083-205A-40C4-BA64-B338F4FCF9E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984" y="2366740"/>
            <a:ext cx="2347192" cy="2115438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="" xmlns:a16="http://schemas.microsoft.com/office/drawing/2014/main" id="{67386CCB-56A1-48C3-9089-18089CFE6F1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715" y="2366740"/>
            <a:ext cx="2375822" cy="2115438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="" xmlns:a16="http://schemas.microsoft.com/office/drawing/2014/main" id="{97D41744-03A7-4C2D-B7AE-974820F5E1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60" y="4648198"/>
            <a:ext cx="2375677" cy="2115438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="" xmlns:a16="http://schemas.microsoft.com/office/drawing/2014/main" id="{954FA2C9-78FE-49F3-857F-2B7322103AF8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711" y="4648198"/>
            <a:ext cx="2350998" cy="2115438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="" xmlns:a16="http://schemas.microsoft.com/office/drawing/2014/main" id="{42588A11-9B9C-4CC2-A290-2B238AF973C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427" y="4648198"/>
            <a:ext cx="2347193" cy="2115438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="" xmlns:a16="http://schemas.microsoft.com/office/drawing/2014/main" id="{0421AB2F-DB04-4719-84A7-FA14119CFF11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4983" y="4648198"/>
            <a:ext cx="2347191" cy="2115438"/>
          </a:xfrm>
          <a:prstGeom prst="rect">
            <a:avLst/>
          </a:prstGeom>
        </p:spPr>
      </p:pic>
      <p:sp>
        <p:nvSpPr>
          <p:cNvPr id="48" name="웃는 얼굴 47">
            <a:extLst>
              <a:ext uri="{FF2B5EF4-FFF2-40B4-BE49-F238E27FC236}">
                <a16:creationId xmlns="" xmlns:a16="http://schemas.microsoft.com/office/drawing/2014/main" id="{FEB117C2-D93B-4777-8B94-237B0700EB7D}"/>
              </a:ext>
            </a:extLst>
          </p:cNvPr>
          <p:cNvSpPr/>
          <p:nvPr/>
        </p:nvSpPr>
        <p:spPr>
          <a:xfrm>
            <a:off x="982052" y="3006405"/>
            <a:ext cx="421084" cy="429892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웃는 얼굴 48">
            <a:extLst>
              <a:ext uri="{FF2B5EF4-FFF2-40B4-BE49-F238E27FC236}">
                <a16:creationId xmlns="" xmlns:a16="http://schemas.microsoft.com/office/drawing/2014/main" id="{DDD27090-7FE7-4134-ACD5-F81CC5AA65D2}"/>
              </a:ext>
            </a:extLst>
          </p:cNvPr>
          <p:cNvSpPr/>
          <p:nvPr/>
        </p:nvSpPr>
        <p:spPr>
          <a:xfrm>
            <a:off x="1742958" y="2640627"/>
            <a:ext cx="421084" cy="429892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웃는 얼굴 49">
            <a:extLst>
              <a:ext uri="{FF2B5EF4-FFF2-40B4-BE49-F238E27FC236}">
                <a16:creationId xmlns="" xmlns:a16="http://schemas.microsoft.com/office/drawing/2014/main" id="{2FDA0461-63F2-48A0-8ADF-53326D21440D}"/>
              </a:ext>
            </a:extLst>
          </p:cNvPr>
          <p:cNvSpPr/>
          <p:nvPr/>
        </p:nvSpPr>
        <p:spPr>
          <a:xfrm>
            <a:off x="2071520" y="2833426"/>
            <a:ext cx="421084" cy="429892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웃는 얼굴 50">
            <a:extLst>
              <a:ext uri="{FF2B5EF4-FFF2-40B4-BE49-F238E27FC236}">
                <a16:creationId xmlns="" xmlns:a16="http://schemas.microsoft.com/office/drawing/2014/main" id="{BC65DA12-3F7C-4D5B-BC6F-7ADB559EB7EB}"/>
              </a:ext>
            </a:extLst>
          </p:cNvPr>
          <p:cNvSpPr/>
          <p:nvPr/>
        </p:nvSpPr>
        <p:spPr>
          <a:xfrm>
            <a:off x="6711814" y="3178336"/>
            <a:ext cx="531662" cy="522170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웃는 얼굴 51">
            <a:extLst>
              <a:ext uri="{FF2B5EF4-FFF2-40B4-BE49-F238E27FC236}">
                <a16:creationId xmlns="" xmlns:a16="http://schemas.microsoft.com/office/drawing/2014/main" id="{7C565FB8-E94D-4D39-9922-20CA7E9844CF}"/>
              </a:ext>
            </a:extLst>
          </p:cNvPr>
          <p:cNvSpPr/>
          <p:nvPr/>
        </p:nvSpPr>
        <p:spPr>
          <a:xfrm>
            <a:off x="7314211" y="3330255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웃는 얼굴 52">
            <a:extLst>
              <a:ext uri="{FF2B5EF4-FFF2-40B4-BE49-F238E27FC236}">
                <a16:creationId xmlns="" xmlns:a16="http://schemas.microsoft.com/office/drawing/2014/main" id="{8BC98EBF-3FA0-4443-9F59-16C9799E0FA9}"/>
              </a:ext>
            </a:extLst>
          </p:cNvPr>
          <p:cNvSpPr/>
          <p:nvPr/>
        </p:nvSpPr>
        <p:spPr>
          <a:xfrm>
            <a:off x="7583631" y="3275852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웃는 얼굴 53">
            <a:extLst>
              <a:ext uri="{FF2B5EF4-FFF2-40B4-BE49-F238E27FC236}">
                <a16:creationId xmlns="" xmlns:a16="http://schemas.microsoft.com/office/drawing/2014/main" id="{1B7C6C2C-C70B-43FB-812E-16989B12ADC0}"/>
              </a:ext>
            </a:extLst>
          </p:cNvPr>
          <p:cNvSpPr/>
          <p:nvPr/>
        </p:nvSpPr>
        <p:spPr>
          <a:xfrm>
            <a:off x="7847673" y="3303054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웃는 얼굴 54">
            <a:extLst>
              <a:ext uri="{FF2B5EF4-FFF2-40B4-BE49-F238E27FC236}">
                <a16:creationId xmlns="" xmlns:a16="http://schemas.microsoft.com/office/drawing/2014/main" id="{FDF5D4FF-3F0D-46DA-BDA4-4229727ACE95}"/>
              </a:ext>
            </a:extLst>
          </p:cNvPr>
          <p:cNvSpPr/>
          <p:nvPr/>
        </p:nvSpPr>
        <p:spPr>
          <a:xfrm>
            <a:off x="7861964" y="3547914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웃는 얼굴 55">
            <a:extLst>
              <a:ext uri="{FF2B5EF4-FFF2-40B4-BE49-F238E27FC236}">
                <a16:creationId xmlns="" xmlns:a16="http://schemas.microsoft.com/office/drawing/2014/main" id="{852ABBF6-515F-4631-A2F6-D1A6718FB176}"/>
              </a:ext>
            </a:extLst>
          </p:cNvPr>
          <p:cNvSpPr/>
          <p:nvPr/>
        </p:nvSpPr>
        <p:spPr>
          <a:xfrm>
            <a:off x="10183211" y="2753682"/>
            <a:ext cx="531662" cy="522170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웃는 얼굴 67">
            <a:extLst>
              <a:ext uri="{FF2B5EF4-FFF2-40B4-BE49-F238E27FC236}">
                <a16:creationId xmlns="" xmlns:a16="http://schemas.microsoft.com/office/drawing/2014/main" id="{16620519-2A25-411D-9CD3-DCB211E8A213}"/>
              </a:ext>
            </a:extLst>
          </p:cNvPr>
          <p:cNvSpPr/>
          <p:nvPr/>
        </p:nvSpPr>
        <p:spPr>
          <a:xfrm>
            <a:off x="10183211" y="4616880"/>
            <a:ext cx="747644" cy="6849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웃는 얼굴 68">
            <a:extLst>
              <a:ext uri="{FF2B5EF4-FFF2-40B4-BE49-F238E27FC236}">
                <a16:creationId xmlns="" xmlns:a16="http://schemas.microsoft.com/office/drawing/2014/main" id="{CBBC835E-5609-426C-804E-51966D8845D9}"/>
              </a:ext>
            </a:extLst>
          </p:cNvPr>
          <p:cNvSpPr/>
          <p:nvPr/>
        </p:nvSpPr>
        <p:spPr>
          <a:xfrm>
            <a:off x="8151785" y="5066775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웃는 얼굴 69">
            <a:extLst>
              <a:ext uri="{FF2B5EF4-FFF2-40B4-BE49-F238E27FC236}">
                <a16:creationId xmlns="" xmlns:a16="http://schemas.microsoft.com/office/drawing/2014/main" id="{73F1DBC0-40F5-4AE6-9245-51B9F8875831}"/>
              </a:ext>
            </a:extLst>
          </p:cNvPr>
          <p:cNvSpPr/>
          <p:nvPr/>
        </p:nvSpPr>
        <p:spPr>
          <a:xfrm>
            <a:off x="7423654" y="5195799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웃는 얼굴 70">
            <a:extLst>
              <a:ext uri="{FF2B5EF4-FFF2-40B4-BE49-F238E27FC236}">
                <a16:creationId xmlns="" xmlns:a16="http://schemas.microsoft.com/office/drawing/2014/main" id="{FBD14844-FE00-46F5-9D02-35F33229B5D5}"/>
              </a:ext>
            </a:extLst>
          </p:cNvPr>
          <p:cNvSpPr/>
          <p:nvPr/>
        </p:nvSpPr>
        <p:spPr>
          <a:xfrm>
            <a:off x="7018677" y="5078674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웃는 얼굴 71">
            <a:extLst>
              <a:ext uri="{FF2B5EF4-FFF2-40B4-BE49-F238E27FC236}">
                <a16:creationId xmlns="" xmlns:a16="http://schemas.microsoft.com/office/drawing/2014/main" id="{D855651D-A143-4899-9F1D-133DF315A346}"/>
              </a:ext>
            </a:extLst>
          </p:cNvPr>
          <p:cNvSpPr/>
          <p:nvPr/>
        </p:nvSpPr>
        <p:spPr>
          <a:xfrm>
            <a:off x="6467325" y="5278858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웃는 얼굴 72">
            <a:extLst>
              <a:ext uri="{FF2B5EF4-FFF2-40B4-BE49-F238E27FC236}">
                <a16:creationId xmlns="" xmlns:a16="http://schemas.microsoft.com/office/drawing/2014/main" id="{C3E36842-C89A-4990-BA33-DFADC57B4C95}"/>
              </a:ext>
            </a:extLst>
          </p:cNvPr>
          <p:cNvSpPr/>
          <p:nvPr/>
        </p:nvSpPr>
        <p:spPr>
          <a:xfrm>
            <a:off x="6392445" y="5493833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웃는 얼굴 73">
            <a:extLst>
              <a:ext uri="{FF2B5EF4-FFF2-40B4-BE49-F238E27FC236}">
                <a16:creationId xmlns="" xmlns:a16="http://schemas.microsoft.com/office/drawing/2014/main" id="{2A10E494-7B15-442F-B1EE-E8E12D372D6F}"/>
              </a:ext>
            </a:extLst>
          </p:cNvPr>
          <p:cNvSpPr/>
          <p:nvPr/>
        </p:nvSpPr>
        <p:spPr>
          <a:xfrm>
            <a:off x="8297606" y="5493832"/>
            <a:ext cx="401894" cy="487517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웃는 얼굴 74">
            <a:extLst>
              <a:ext uri="{FF2B5EF4-FFF2-40B4-BE49-F238E27FC236}">
                <a16:creationId xmlns="" xmlns:a16="http://schemas.microsoft.com/office/drawing/2014/main" id="{51D5047A-099B-4C6A-89A2-213766C259BD}"/>
              </a:ext>
            </a:extLst>
          </p:cNvPr>
          <p:cNvSpPr/>
          <p:nvPr/>
        </p:nvSpPr>
        <p:spPr>
          <a:xfrm>
            <a:off x="4740592" y="4536936"/>
            <a:ext cx="418638" cy="42242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웃는 얼굴 75">
            <a:extLst>
              <a:ext uri="{FF2B5EF4-FFF2-40B4-BE49-F238E27FC236}">
                <a16:creationId xmlns="" xmlns:a16="http://schemas.microsoft.com/office/drawing/2014/main" id="{10326B78-F724-4DA7-8BE9-CBF38E6EABC8}"/>
              </a:ext>
            </a:extLst>
          </p:cNvPr>
          <p:cNvSpPr/>
          <p:nvPr/>
        </p:nvSpPr>
        <p:spPr>
          <a:xfrm>
            <a:off x="3843357" y="4819304"/>
            <a:ext cx="418638" cy="42242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웃는 얼굴 76">
            <a:extLst>
              <a:ext uri="{FF2B5EF4-FFF2-40B4-BE49-F238E27FC236}">
                <a16:creationId xmlns="" xmlns:a16="http://schemas.microsoft.com/office/drawing/2014/main" id="{AD145396-E559-4554-A826-BDE4B69A955A}"/>
              </a:ext>
            </a:extLst>
          </p:cNvPr>
          <p:cNvSpPr/>
          <p:nvPr/>
        </p:nvSpPr>
        <p:spPr>
          <a:xfrm>
            <a:off x="3432288" y="5862558"/>
            <a:ext cx="418638" cy="42242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웃는 얼굴 77">
            <a:extLst>
              <a:ext uri="{FF2B5EF4-FFF2-40B4-BE49-F238E27FC236}">
                <a16:creationId xmlns="" xmlns:a16="http://schemas.microsoft.com/office/drawing/2014/main" id="{360AE5F9-B28C-4352-B439-029FF73D551E}"/>
              </a:ext>
            </a:extLst>
          </p:cNvPr>
          <p:cNvSpPr/>
          <p:nvPr/>
        </p:nvSpPr>
        <p:spPr>
          <a:xfrm>
            <a:off x="708429" y="5513974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웃는 얼굴 78">
            <a:extLst>
              <a:ext uri="{FF2B5EF4-FFF2-40B4-BE49-F238E27FC236}">
                <a16:creationId xmlns="" xmlns:a16="http://schemas.microsoft.com/office/drawing/2014/main" id="{D9F13B47-B141-4EB5-91BB-01CE82F0D321}"/>
              </a:ext>
            </a:extLst>
          </p:cNvPr>
          <p:cNvSpPr/>
          <p:nvPr/>
        </p:nvSpPr>
        <p:spPr>
          <a:xfrm>
            <a:off x="460286" y="5041127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웃는 얼굴 79">
            <a:extLst>
              <a:ext uri="{FF2B5EF4-FFF2-40B4-BE49-F238E27FC236}">
                <a16:creationId xmlns="" xmlns:a16="http://schemas.microsoft.com/office/drawing/2014/main" id="{75CF6081-9242-4735-9C8C-AF9A19D32C19}"/>
              </a:ext>
            </a:extLst>
          </p:cNvPr>
          <p:cNvSpPr/>
          <p:nvPr/>
        </p:nvSpPr>
        <p:spPr>
          <a:xfrm>
            <a:off x="1192594" y="5278858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웃는 얼굴 80">
            <a:extLst>
              <a:ext uri="{FF2B5EF4-FFF2-40B4-BE49-F238E27FC236}">
                <a16:creationId xmlns="" xmlns:a16="http://schemas.microsoft.com/office/drawing/2014/main" id="{2F4625CE-5977-4E74-90DC-D2AF16ABAD9E}"/>
              </a:ext>
            </a:extLst>
          </p:cNvPr>
          <p:cNvSpPr/>
          <p:nvPr/>
        </p:nvSpPr>
        <p:spPr>
          <a:xfrm>
            <a:off x="1366846" y="5112838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웃는 얼굴 81">
            <a:extLst>
              <a:ext uri="{FF2B5EF4-FFF2-40B4-BE49-F238E27FC236}">
                <a16:creationId xmlns="" xmlns:a16="http://schemas.microsoft.com/office/drawing/2014/main" id="{AB62C8BA-80C6-4036-9606-88332892831B}"/>
              </a:ext>
            </a:extLst>
          </p:cNvPr>
          <p:cNvSpPr/>
          <p:nvPr/>
        </p:nvSpPr>
        <p:spPr>
          <a:xfrm>
            <a:off x="1549231" y="4952566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웃는 얼굴 82">
            <a:extLst>
              <a:ext uri="{FF2B5EF4-FFF2-40B4-BE49-F238E27FC236}">
                <a16:creationId xmlns="" xmlns:a16="http://schemas.microsoft.com/office/drawing/2014/main" id="{8BE72C2F-BC17-4E13-9C68-DC97B46FDF5E}"/>
              </a:ext>
            </a:extLst>
          </p:cNvPr>
          <p:cNvSpPr/>
          <p:nvPr/>
        </p:nvSpPr>
        <p:spPr>
          <a:xfrm>
            <a:off x="1957901" y="5089757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웃는 얼굴 83">
            <a:extLst>
              <a:ext uri="{FF2B5EF4-FFF2-40B4-BE49-F238E27FC236}">
                <a16:creationId xmlns="" xmlns:a16="http://schemas.microsoft.com/office/drawing/2014/main" id="{0C3ADF7F-B6B3-4E2A-88B2-3151A3946874}"/>
              </a:ext>
            </a:extLst>
          </p:cNvPr>
          <p:cNvSpPr/>
          <p:nvPr/>
        </p:nvSpPr>
        <p:spPr>
          <a:xfrm>
            <a:off x="2226066" y="5195799"/>
            <a:ext cx="273623" cy="21208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웃는 얼굴 84">
            <a:extLst>
              <a:ext uri="{FF2B5EF4-FFF2-40B4-BE49-F238E27FC236}">
                <a16:creationId xmlns="" xmlns:a16="http://schemas.microsoft.com/office/drawing/2014/main" id="{F839B58B-D97A-4E12-9D80-12174C62DF1B}"/>
              </a:ext>
            </a:extLst>
          </p:cNvPr>
          <p:cNvSpPr/>
          <p:nvPr/>
        </p:nvSpPr>
        <p:spPr>
          <a:xfrm>
            <a:off x="2428275" y="5650474"/>
            <a:ext cx="453262" cy="481878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963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75018" y="864577"/>
            <a:ext cx="3241964" cy="822960"/>
          </a:xfrm>
        </p:spPr>
        <p:txBody>
          <a:bodyPr>
            <a:normAutofit/>
          </a:bodyPr>
          <a:lstStyle/>
          <a:p>
            <a:r>
              <a:rPr lang="ko-KR" altLang="en-US" dirty="0"/>
              <a:t>신체활동</a:t>
            </a:r>
          </a:p>
        </p:txBody>
      </p:sp>
      <p:pic>
        <p:nvPicPr>
          <p:cNvPr id="13" name="그림 12">
            <a:extLst>
              <a:ext uri="{FF2B5EF4-FFF2-40B4-BE49-F238E27FC236}">
                <a16:creationId xmlns="" xmlns:a16="http://schemas.microsoft.com/office/drawing/2014/main" id="{FB7C0F78-C252-4D08-B017-CD73581597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546" y="2207435"/>
            <a:ext cx="2211719" cy="2807865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0EEE2B6A-2174-4D8F-8BD4-CE600972B47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0461" y="2138045"/>
            <a:ext cx="2211720" cy="2807865"/>
          </a:xfrm>
          <a:prstGeom prst="rect">
            <a:avLst/>
          </a:prstGeom>
        </p:spPr>
      </p:pic>
      <p:sp>
        <p:nvSpPr>
          <p:cNvPr id="54" name="웃는 얼굴 53">
            <a:extLst>
              <a:ext uri="{FF2B5EF4-FFF2-40B4-BE49-F238E27FC236}">
                <a16:creationId xmlns="" xmlns:a16="http://schemas.microsoft.com/office/drawing/2014/main" id="{4EFC2DE9-384F-4423-BBC5-8ABDBBD2FF90}"/>
              </a:ext>
            </a:extLst>
          </p:cNvPr>
          <p:cNvSpPr/>
          <p:nvPr/>
        </p:nvSpPr>
        <p:spPr>
          <a:xfrm>
            <a:off x="5508996" y="3159183"/>
            <a:ext cx="207700" cy="1853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="" xmlns:a16="http://schemas.microsoft.com/office/drawing/2014/main" id="{A2EB75B6-E42E-4DE7-B945-5F10CD1A75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2284" y="2207435"/>
            <a:ext cx="2216977" cy="2817411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77F7320D-4BFD-493D-BF98-F5275D3609B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2050402"/>
            <a:ext cx="2447965" cy="2895509"/>
          </a:xfrm>
          <a:prstGeom prst="rect">
            <a:avLst/>
          </a:prstGeom>
        </p:spPr>
      </p:pic>
      <p:sp>
        <p:nvSpPr>
          <p:cNvPr id="22" name="웃는 얼굴 21">
            <a:extLst>
              <a:ext uri="{FF2B5EF4-FFF2-40B4-BE49-F238E27FC236}">
                <a16:creationId xmlns="" xmlns:a16="http://schemas.microsoft.com/office/drawing/2014/main" id="{4EFC2DE9-384F-4423-BBC5-8ABDBBD2FF90}"/>
              </a:ext>
            </a:extLst>
          </p:cNvPr>
          <p:cNvSpPr/>
          <p:nvPr/>
        </p:nvSpPr>
        <p:spPr>
          <a:xfrm>
            <a:off x="906516" y="3344561"/>
            <a:ext cx="207700" cy="1853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웃는 얼굴 22">
            <a:extLst>
              <a:ext uri="{FF2B5EF4-FFF2-40B4-BE49-F238E27FC236}">
                <a16:creationId xmlns="" xmlns:a16="http://schemas.microsoft.com/office/drawing/2014/main" id="{4EFC2DE9-384F-4423-BBC5-8ABDBBD2FF90}"/>
              </a:ext>
            </a:extLst>
          </p:cNvPr>
          <p:cNvSpPr/>
          <p:nvPr/>
        </p:nvSpPr>
        <p:spPr>
          <a:xfrm>
            <a:off x="4728621" y="3072567"/>
            <a:ext cx="207700" cy="1853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웃는 얼굴 23">
            <a:extLst>
              <a:ext uri="{FF2B5EF4-FFF2-40B4-BE49-F238E27FC236}">
                <a16:creationId xmlns="" xmlns:a16="http://schemas.microsoft.com/office/drawing/2014/main" id="{4EFC2DE9-384F-4423-BBC5-8ABDBBD2FF90}"/>
              </a:ext>
            </a:extLst>
          </p:cNvPr>
          <p:cNvSpPr/>
          <p:nvPr/>
        </p:nvSpPr>
        <p:spPr>
          <a:xfrm>
            <a:off x="5287752" y="2979878"/>
            <a:ext cx="207700" cy="1853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웃는 얼굴 24">
            <a:extLst>
              <a:ext uri="{FF2B5EF4-FFF2-40B4-BE49-F238E27FC236}">
                <a16:creationId xmlns="" xmlns:a16="http://schemas.microsoft.com/office/drawing/2014/main" id="{4EFC2DE9-384F-4423-BBC5-8ABDBBD2FF90}"/>
              </a:ext>
            </a:extLst>
          </p:cNvPr>
          <p:cNvSpPr/>
          <p:nvPr/>
        </p:nvSpPr>
        <p:spPr>
          <a:xfrm>
            <a:off x="4302859" y="3181894"/>
            <a:ext cx="207700" cy="1853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웃는 얼굴 25">
            <a:extLst>
              <a:ext uri="{FF2B5EF4-FFF2-40B4-BE49-F238E27FC236}">
                <a16:creationId xmlns="" xmlns:a16="http://schemas.microsoft.com/office/drawing/2014/main" id="{4EFC2DE9-384F-4423-BBC5-8ABDBBD2FF90}"/>
              </a:ext>
            </a:extLst>
          </p:cNvPr>
          <p:cNvSpPr/>
          <p:nvPr/>
        </p:nvSpPr>
        <p:spPr>
          <a:xfrm>
            <a:off x="6749968" y="2987028"/>
            <a:ext cx="207700" cy="1853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웃는 얼굴 26">
            <a:extLst>
              <a:ext uri="{FF2B5EF4-FFF2-40B4-BE49-F238E27FC236}">
                <a16:creationId xmlns="" xmlns:a16="http://schemas.microsoft.com/office/drawing/2014/main" id="{4EFC2DE9-384F-4423-BBC5-8ABDBBD2FF90}"/>
              </a:ext>
            </a:extLst>
          </p:cNvPr>
          <p:cNvSpPr/>
          <p:nvPr/>
        </p:nvSpPr>
        <p:spPr>
          <a:xfrm>
            <a:off x="7437945" y="3011297"/>
            <a:ext cx="207700" cy="1853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14812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75018" y="871798"/>
            <a:ext cx="3241964" cy="822960"/>
          </a:xfrm>
        </p:spPr>
        <p:txBody>
          <a:bodyPr>
            <a:normAutofit/>
          </a:bodyPr>
          <a:lstStyle/>
          <a:p>
            <a:r>
              <a:rPr lang="ko-KR" altLang="en-US" dirty="0" err="1"/>
              <a:t>미술활동</a:t>
            </a:r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="" xmlns:a16="http://schemas.microsoft.com/office/drawing/2014/main" id="{59ABCF2C-AB47-431B-B2B3-DAA38F0561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168" y="1816309"/>
            <a:ext cx="2176495" cy="2027957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="" xmlns:a16="http://schemas.microsoft.com/office/drawing/2014/main" id="{DA623204-BE59-43FC-87A7-4DD8D67E83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521" y="1816310"/>
            <a:ext cx="2180328" cy="2027956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="" xmlns:a16="http://schemas.microsoft.com/office/drawing/2014/main" id="{B9397936-AD54-4ECD-A8F4-C613CE3A66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1706" y="1810872"/>
            <a:ext cx="2180328" cy="20279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="" xmlns:a16="http://schemas.microsoft.com/office/drawing/2014/main" id="{FE166BA9-61AE-40E0-AAF6-1FA3B7A64FD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151" y="1810873"/>
            <a:ext cx="2180329" cy="2027955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="" xmlns:a16="http://schemas.microsoft.com/office/drawing/2014/main" id="{DD99A395-C284-4D93-B583-FC7F545A9A4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494" y="4105835"/>
            <a:ext cx="2180330" cy="2027955"/>
          </a:xfrm>
          <a:prstGeom prst="rect">
            <a:avLst/>
          </a:prstGeom>
        </p:spPr>
      </p:pic>
      <p:pic>
        <p:nvPicPr>
          <p:cNvPr id="26" name="그림 25">
            <a:extLst>
              <a:ext uri="{FF2B5EF4-FFF2-40B4-BE49-F238E27FC236}">
                <a16:creationId xmlns="" xmlns:a16="http://schemas.microsoft.com/office/drawing/2014/main" id="{10A482D5-5132-4BED-83B7-4D6872971D4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3168" y="4105835"/>
            <a:ext cx="2172663" cy="2027955"/>
          </a:xfrm>
          <a:prstGeom prst="rect">
            <a:avLst/>
          </a:prstGeom>
        </p:spPr>
      </p:pic>
      <p:pic>
        <p:nvPicPr>
          <p:cNvPr id="30" name="그림 29">
            <a:extLst>
              <a:ext uri="{FF2B5EF4-FFF2-40B4-BE49-F238E27FC236}">
                <a16:creationId xmlns="" xmlns:a16="http://schemas.microsoft.com/office/drawing/2014/main" id="{7E711BEB-823A-45A4-A44F-F2C7238AE9C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517" y="4105834"/>
            <a:ext cx="2180331" cy="2027955"/>
          </a:xfrm>
          <a:prstGeom prst="rect">
            <a:avLst/>
          </a:prstGeom>
        </p:spPr>
      </p:pic>
      <p:pic>
        <p:nvPicPr>
          <p:cNvPr id="32" name="그림 31">
            <a:extLst>
              <a:ext uri="{FF2B5EF4-FFF2-40B4-BE49-F238E27FC236}">
                <a16:creationId xmlns="" xmlns:a16="http://schemas.microsoft.com/office/drawing/2014/main" id="{F11554B7-A3F0-4C57-A7DB-747C3A110B2A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7866" y="4105834"/>
            <a:ext cx="2184167" cy="2027955"/>
          </a:xfrm>
          <a:prstGeom prst="rect">
            <a:avLst/>
          </a:prstGeom>
        </p:spPr>
      </p:pic>
      <p:sp>
        <p:nvSpPr>
          <p:cNvPr id="48" name="웃는 얼굴 47">
            <a:extLst>
              <a:ext uri="{FF2B5EF4-FFF2-40B4-BE49-F238E27FC236}">
                <a16:creationId xmlns="" xmlns:a16="http://schemas.microsoft.com/office/drawing/2014/main" id="{163BB45C-2DC0-4FB9-BC15-038CE5B262E6}"/>
              </a:ext>
            </a:extLst>
          </p:cNvPr>
          <p:cNvSpPr/>
          <p:nvPr/>
        </p:nvSpPr>
        <p:spPr>
          <a:xfrm>
            <a:off x="1294701" y="2899800"/>
            <a:ext cx="408593" cy="39921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웃는 얼굴 48">
            <a:extLst>
              <a:ext uri="{FF2B5EF4-FFF2-40B4-BE49-F238E27FC236}">
                <a16:creationId xmlns="" xmlns:a16="http://schemas.microsoft.com/office/drawing/2014/main" id="{0B25EABC-9225-4F18-98E6-E8207EB38E15}"/>
              </a:ext>
            </a:extLst>
          </p:cNvPr>
          <p:cNvSpPr/>
          <p:nvPr/>
        </p:nvSpPr>
        <p:spPr>
          <a:xfrm>
            <a:off x="1375656" y="2554376"/>
            <a:ext cx="408593" cy="39921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웃는 얼굴 49">
            <a:extLst>
              <a:ext uri="{FF2B5EF4-FFF2-40B4-BE49-F238E27FC236}">
                <a16:creationId xmlns="" xmlns:a16="http://schemas.microsoft.com/office/drawing/2014/main" id="{09902CB6-2E38-4C6E-8277-9699A9C81DEA}"/>
              </a:ext>
            </a:extLst>
          </p:cNvPr>
          <p:cNvSpPr/>
          <p:nvPr/>
        </p:nvSpPr>
        <p:spPr>
          <a:xfrm>
            <a:off x="2442456" y="2354770"/>
            <a:ext cx="340931" cy="31558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웃는 얼굴 50">
            <a:extLst>
              <a:ext uri="{FF2B5EF4-FFF2-40B4-BE49-F238E27FC236}">
                <a16:creationId xmlns="" xmlns:a16="http://schemas.microsoft.com/office/drawing/2014/main" id="{EAB38DB3-5B20-4B78-80A9-8D233F32401B}"/>
              </a:ext>
            </a:extLst>
          </p:cNvPr>
          <p:cNvSpPr/>
          <p:nvPr/>
        </p:nvSpPr>
        <p:spPr>
          <a:xfrm>
            <a:off x="1797542" y="2438400"/>
            <a:ext cx="340931" cy="31558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웃는 얼굴 51">
            <a:extLst>
              <a:ext uri="{FF2B5EF4-FFF2-40B4-BE49-F238E27FC236}">
                <a16:creationId xmlns="" xmlns:a16="http://schemas.microsoft.com/office/drawing/2014/main" id="{847007E9-73C7-4A40-8C01-FCCC28A8C4E3}"/>
              </a:ext>
            </a:extLst>
          </p:cNvPr>
          <p:cNvSpPr/>
          <p:nvPr/>
        </p:nvSpPr>
        <p:spPr>
          <a:xfrm>
            <a:off x="4027226" y="2517102"/>
            <a:ext cx="340931" cy="31558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웃는 얼굴 56">
            <a:extLst>
              <a:ext uri="{FF2B5EF4-FFF2-40B4-BE49-F238E27FC236}">
                <a16:creationId xmlns="" xmlns:a16="http://schemas.microsoft.com/office/drawing/2014/main" id="{678EBF90-F7DB-46C0-ADB1-1FD0771534BC}"/>
              </a:ext>
            </a:extLst>
          </p:cNvPr>
          <p:cNvSpPr/>
          <p:nvPr/>
        </p:nvSpPr>
        <p:spPr>
          <a:xfrm>
            <a:off x="5280516" y="2426924"/>
            <a:ext cx="340931" cy="31558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웃는 얼굴 59">
            <a:extLst>
              <a:ext uri="{FF2B5EF4-FFF2-40B4-BE49-F238E27FC236}">
                <a16:creationId xmlns="" xmlns:a16="http://schemas.microsoft.com/office/drawing/2014/main" id="{A20117F1-8FD0-42C5-B190-6A4710D306E6}"/>
              </a:ext>
            </a:extLst>
          </p:cNvPr>
          <p:cNvSpPr/>
          <p:nvPr/>
        </p:nvSpPr>
        <p:spPr>
          <a:xfrm>
            <a:off x="3689337" y="1810872"/>
            <a:ext cx="238197" cy="234900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웃는 얼굴 60">
            <a:extLst>
              <a:ext uri="{FF2B5EF4-FFF2-40B4-BE49-F238E27FC236}">
                <a16:creationId xmlns="" xmlns:a16="http://schemas.microsoft.com/office/drawing/2014/main" id="{6B53EE2E-C1CB-4078-976E-762C408B8D23}"/>
              </a:ext>
            </a:extLst>
          </p:cNvPr>
          <p:cNvSpPr/>
          <p:nvPr/>
        </p:nvSpPr>
        <p:spPr>
          <a:xfrm>
            <a:off x="6964711" y="2827917"/>
            <a:ext cx="271413" cy="230456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웃는 얼굴 61">
            <a:extLst>
              <a:ext uri="{FF2B5EF4-FFF2-40B4-BE49-F238E27FC236}">
                <a16:creationId xmlns="" xmlns:a16="http://schemas.microsoft.com/office/drawing/2014/main" id="{8B55D740-8B2C-461B-8AAA-7E811CAC9884}"/>
              </a:ext>
            </a:extLst>
          </p:cNvPr>
          <p:cNvSpPr/>
          <p:nvPr/>
        </p:nvSpPr>
        <p:spPr>
          <a:xfrm>
            <a:off x="7445569" y="2662196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웃는 얼굴 62">
            <a:extLst>
              <a:ext uri="{FF2B5EF4-FFF2-40B4-BE49-F238E27FC236}">
                <a16:creationId xmlns="" xmlns:a16="http://schemas.microsoft.com/office/drawing/2014/main" id="{9202AC12-137F-4EFC-9A45-174ABA8F6D66}"/>
              </a:ext>
            </a:extLst>
          </p:cNvPr>
          <p:cNvSpPr/>
          <p:nvPr/>
        </p:nvSpPr>
        <p:spPr>
          <a:xfrm>
            <a:off x="6321082" y="3299011"/>
            <a:ext cx="271413" cy="230456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웃는 얼굴 63">
            <a:extLst>
              <a:ext uri="{FF2B5EF4-FFF2-40B4-BE49-F238E27FC236}">
                <a16:creationId xmlns="" xmlns:a16="http://schemas.microsoft.com/office/drawing/2014/main" id="{AB6BA024-B5CF-489C-B784-053C1A6BB036}"/>
              </a:ext>
            </a:extLst>
          </p:cNvPr>
          <p:cNvSpPr/>
          <p:nvPr/>
        </p:nvSpPr>
        <p:spPr>
          <a:xfrm>
            <a:off x="8062132" y="2838359"/>
            <a:ext cx="271413" cy="230456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웃는 얼굴 64">
            <a:extLst>
              <a:ext uri="{FF2B5EF4-FFF2-40B4-BE49-F238E27FC236}">
                <a16:creationId xmlns="" xmlns:a16="http://schemas.microsoft.com/office/drawing/2014/main" id="{3D44EE29-6EAB-43BC-A54F-6947031113FE}"/>
              </a:ext>
            </a:extLst>
          </p:cNvPr>
          <p:cNvSpPr/>
          <p:nvPr/>
        </p:nvSpPr>
        <p:spPr>
          <a:xfrm>
            <a:off x="10378167" y="2709622"/>
            <a:ext cx="271413" cy="230456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웃는 얼굴 65">
            <a:extLst>
              <a:ext uri="{FF2B5EF4-FFF2-40B4-BE49-F238E27FC236}">
                <a16:creationId xmlns="" xmlns:a16="http://schemas.microsoft.com/office/drawing/2014/main" id="{1ACFBCAF-A70D-412D-8A7B-E2018D11566A}"/>
              </a:ext>
            </a:extLst>
          </p:cNvPr>
          <p:cNvSpPr/>
          <p:nvPr/>
        </p:nvSpPr>
        <p:spPr>
          <a:xfrm>
            <a:off x="9866325" y="2638753"/>
            <a:ext cx="271413" cy="230456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웃는 얼굴 66">
            <a:extLst>
              <a:ext uri="{FF2B5EF4-FFF2-40B4-BE49-F238E27FC236}">
                <a16:creationId xmlns="" xmlns:a16="http://schemas.microsoft.com/office/drawing/2014/main" id="{12EB1F0F-9A4E-4808-B9EB-CF8B6ACF268C}"/>
              </a:ext>
            </a:extLst>
          </p:cNvPr>
          <p:cNvSpPr/>
          <p:nvPr/>
        </p:nvSpPr>
        <p:spPr>
          <a:xfrm>
            <a:off x="9582166" y="2744852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웃는 얼굴 67">
            <a:extLst>
              <a:ext uri="{FF2B5EF4-FFF2-40B4-BE49-F238E27FC236}">
                <a16:creationId xmlns="" xmlns:a16="http://schemas.microsoft.com/office/drawing/2014/main" id="{CE6C2010-12F8-49C4-89E4-0E12F02EE226}"/>
              </a:ext>
            </a:extLst>
          </p:cNvPr>
          <p:cNvSpPr/>
          <p:nvPr/>
        </p:nvSpPr>
        <p:spPr>
          <a:xfrm>
            <a:off x="9356857" y="2975308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웃는 얼굴 68">
            <a:extLst>
              <a:ext uri="{FF2B5EF4-FFF2-40B4-BE49-F238E27FC236}">
                <a16:creationId xmlns="" xmlns:a16="http://schemas.microsoft.com/office/drawing/2014/main" id="{97859A89-7B54-4D25-80C5-8BD13C37042F}"/>
              </a:ext>
            </a:extLst>
          </p:cNvPr>
          <p:cNvSpPr/>
          <p:nvPr/>
        </p:nvSpPr>
        <p:spPr>
          <a:xfrm>
            <a:off x="10719492" y="4885754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웃는 얼굴 69">
            <a:extLst>
              <a:ext uri="{FF2B5EF4-FFF2-40B4-BE49-F238E27FC236}">
                <a16:creationId xmlns="" xmlns:a16="http://schemas.microsoft.com/office/drawing/2014/main" id="{314876D6-269D-4297-B8F6-CA666212BF98}"/>
              </a:ext>
            </a:extLst>
          </p:cNvPr>
          <p:cNvSpPr/>
          <p:nvPr/>
        </p:nvSpPr>
        <p:spPr>
          <a:xfrm>
            <a:off x="10513873" y="4708047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웃는 얼굴 70">
            <a:extLst>
              <a:ext uri="{FF2B5EF4-FFF2-40B4-BE49-F238E27FC236}">
                <a16:creationId xmlns="" xmlns:a16="http://schemas.microsoft.com/office/drawing/2014/main" id="{96EF03A1-C9EB-44B2-97C2-57583D22B83C}"/>
              </a:ext>
            </a:extLst>
          </p:cNvPr>
          <p:cNvSpPr/>
          <p:nvPr/>
        </p:nvSpPr>
        <p:spPr>
          <a:xfrm>
            <a:off x="9522354" y="4831190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웃는 얼굴 71">
            <a:extLst>
              <a:ext uri="{FF2B5EF4-FFF2-40B4-BE49-F238E27FC236}">
                <a16:creationId xmlns="" xmlns:a16="http://schemas.microsoft.com/office/drawing/2014/main" id="{634521A6-4DCB-40D0-8842-3FC1EBF1E2B7}"/>
              </a:ext>
            </a:extLst>
          </p:cNvPr>
          <p:cNvSpPr/>
          <p:nvPr/>
        </p:nvSpPr>
        <p:spPr>
          <a:xfrm>
            <a:off x="9339014" y="4988604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웃는 얼굴 72">
            <a:extLst>
              <a:ext uri="{FF2B5EF4-FFF2-40B4-BE49-F238E27FC236}">
                <a16:creationId xmlns="" xmlns:a16="http://schemas.microsoft.com/office/drawing/2014/main" id="{E0F40FAC-28B7-4951-B651-E953F3CF2DEC}"/>
              </a:ext>
            </a:extLst>
          </p:cNvPr>
          <p:cNvSpPr/>
          <p:nvPr/>
        </p:nvSpPr>
        <p:spPr>
          <a:xfrm>
            <a:off x="6839189" y="5061646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웃는 얼굴 73">
            <a:extLst>
              <a:ext uri="{FF2B5EF4-FFF2-40B4-BE49-F238E27FC236}">
                <a16:creationId xmlns="" xmlns:a16="http://schemas.microsoft.com/office/drawing/2014/main" id="{9B0DF82F-9CBF-4FFB-BF5E-725CBC3612AD}"/>
              </a:ext>
            </a:extLst>
          </p:cNvPr>
          <p:cNvSpPr/>
          <p:nvPr/>
        </p:nvSpPr>
        <p:spPr>
          <a:xfrm>
            <a:off x="7451726" y="4885754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웃는 얼굴 74">
            <a:extLst>
              <a:ext uri="{FF2B5EF4-FFF2-40B4-BE49-F238E27FC236}">
                <a16:creationId xmlns="" xmlns:a16="http://schemas.microsoft.com/office/drawing/2014/main" id="{626258E3-8210-416E-B80F-DDB7771A86E0}"/>
              </a:ext>
            </a:extLst>
          </p:cNvPr>
          <p:cNvSpPr/>
          <p:nvPr/>
        </p:nvSpPr>
        <p:spPr>
          <a:xfrm>
            <a:off x="7898801" y="5213010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웃는 얼굴 75">
            <a:extLst>
              <a:ext uri="{FF2B5EF4-FFF2-40B4-BE49-F238E27FC236}">
                <a16:creationId xmlns="" xmlns:a16="http://schemas.microsoft.com/office/drawing/2014/main" id="{0086FBDA-F8D3-46E2-BCC1-83F2074D56D5}"/>
              </a:ext>
            </a:extLst>
          </p:cNvPr>
          <p:cNvSpPr/>
          <p:nvPr/>
        </p:nvSpPr>
        <p:spPr>
          <a:xfrm>
            <a:off x="4339311" y="5213010"/>
            <a:ext cx="271413" cy="230456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웃는 얼굴 76">
            <a:extLst>
              <a:ext uri="{FF2B5EF4-FFF2-40B4-BE49-F238E27FC236}">
                <a16:creationId xmlns="" xmlns:a16="http://schemas.microsoft.com/office/drawing/2014/main" id="{8A054702-2C65-4602-B0E0-BD6E4BEA3592}"/>
              </a:ext>
            </a:extLst>
          </p:cNvPr>
          <p:cNvSpPr/>
          <p:nvPr/>
        </p:nvSpPr>
        <p:spPr>
          <a:xfrm>
            <a:off x="4508167" y="5176874"/>
            <a:ext cx="227377" cy="19432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웃는 얼굴 77">
            <a:extLst>
              <a:ext uri="{FF2B5EF4-FFF2-40B4-BE49-F238E27FC236}">
                <a16:creationId xmlns="" xmlns:a16="http://schemas.microsoft.com/office/drawing/2014/main" id="{D49900AA-20A0-447E-AC89-9329A635CA98}"/>
              </a:ext>
            </a:extLst>
          </p:cNvPr>
          <p:cNvSpPr/>
          <p:nvPr/>
        </p:nvSpPr>
        <p:spPr>
          <a:xfrm>
            <a:off x="4865836" y="5194942"/>
            <a:ext cx="227377" cy="19432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웃는 얼굴 78">
            <a:extLst>
              <a:ext uri="{FF2B5EF4-FFF2-40B4-BE49-F238E27FC236}">
                <a16:creationId xmlns="" xmlns:a16="http://schemas.microsoft.com/office/drawing/2014/main" id="{E08347B9-8423-4E1E-9D64-574F1E96E1CD}"/>
              </a:ext>
            </a:extLst>
          </p:cNvPr>
          <p:cNvSpPr/>
          <p:nvPr/>
        </p:nvSpPr>
        <p:spPr>
          <a:xfrm>
            <a:off x="5053139" y="5079714"/>
            <a:ext cx="227377" cy="19432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웃는 얼굴 79">
            <a:extLst>
              <a:ext uri="{FF2B5EF4-FFF2-40B4-BE49-F238E27FC236}">
                <a16:creationId xmlns="" xmlns:a16="http://schemas.microsoft.com/office/drawing/2014/main" id="{9D8E7F76-6A5F-439C-9EC1-83DDCAC724FE}"/>
              </a:ext>
            </a:extLst>
          </p:cNvPr>
          <p:cNvSpPr/>
          <p:nvPr/>
        </p:nvSpPr>
        <p:spPr>
          <a:xfrm>
            <a:off x="5099589" y="5313511"/>
            <a:ext cx="227377" cy="19432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웃는 얼굴 80">
            <a:extLst>
              <a:ext uri="{FF2B5EF4-FFF2-40B4-BE49-F238E27FC236}">
                <a16:creationId xmlns="" xmlns:a16="http://schemas.microsoft.com/office/drawing/2014/main" id="{47FBE64A-E989-44AA-9B1A-5368759B103C}"/>
              </a:ext>
            </a:extLst>
          </p:cNvPr>
          <p:cNvSpPr/>
          <p:nvPr/>
        </p:nvSpPr>
        <p:spPr>
          <a:xfrm>
            <a:off x="2024784" y="5148135"/>
            <a:ext cx="227377" cy="19432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웃는 얼굴 81">
            <a:extLst>
              <a:ext uri="{FF2B5EF4-FFF2-40B4-BE49-F238E27FC236}">
                <a16:creationId xmlns="" xmlns:a16="http://schemas.microsoft.com/office/drawing/2014/main" id="{C84A65BC-0B8D-4DA9-A8AD-340C1BC3D88D}"/>
              </a:ext>
            </a:extLst>
          </p:cNvPr>
          <p:cNvSpPr/>
          <p:nvPr/>
        </p:nvSpPr>
        <p:spPr>
          <a:xfrm>
            <a:off x="1890938" y="5231078"/>
            <a:ext cx="227377" cy="19432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웃는 얼굴 82">
            <a:extLst>
              <a:ext uri="{FF2B5EF4-FFF2-40B4-BE49-F238E27FC236}">
                <a16:creationId xmlns="" xmlns:a16="http://schemas.microsoft.com/office/drawing/2014/main" id="{C2DA6C53-08A4-424F-A42F-9C04F4DBA2A1}"/>
              </a:ext>
            </a:extLst>
          </p:cNvPr>
          <p:cNvSpPr/>
          <p:nvPr/>
        </p:nvSpPr>
        <p:spPr>
          <a:xfrm>
            <a:off x="2691649" y="5441067"/>
            <a:ext cx="227377" cy="194320"/>
          </a:xfrm>
          <a:prstGeom prst="smileyFace">
            <a:avLst>
              <a:gd name="adj" fmla="val 4653"/>
            </a:avLst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534215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475018" y="840597"/>
            <a:ext cx="3241964" cy="822960"/>
          </a:xfrm>
        </p:spPr>
        <p:txBody>
          <a:bodyPr>
            <a:normAutofit fontScale="90000"/>
          </a:bodyPr>
          <a:lstStyle/>
          <a:p>
            <a:r>
              <a:rPr lang="ko-KR" altLang="en-US" dirty="0"/>
              <a:t>미술작업활동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31714CEE-4D17-4283-BFF3-F56ED0FC80A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712" y="1831227"/>
            <a:ext cx="2164470" cy="201182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5A196AC0-2E6A-47E3-8513-89B5707562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323" y="1831227"/>
            <a:ext cx="2164471" cy="2011829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="" xmlns:a16="http://schemas.microsoft.com/office/drawing/2014/main" id="{846BC8AA-5F15-4F07-8D7A-3E6532C1AC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824" y="1831227"/>
            <a:ext cx="2164472" cy="2011829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="" xmlns:a16="http://schemas.microsoft.com/office/drawing/2014/main" id="{96CB722A-2D3E-4DEF-A3EF-B69C69C3781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308" y="1831228"/>
            <a:ext cx="2164471" cy="2011828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="" xmlns:a16="http://schemas.microsoft.com/office/drawing/2014/main" id="{E76B63A1-F468-464B-A323-A925A0845B3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29628" y="4002443"/>
            <a:ext cx="2011830" cy="216447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775FE517-E9E0-4515-9492-15278061DCA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773028" y="4002441"/>
            <a:ext cx="2011829" cy="2164473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C243CDB2-1712-48B1-83E0-1F10E70005E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5320" y="4078764"/>
            <a:ext cx="2164473" cy="2011828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="" xmlns:a16="http://schemas.microsoft.com/office/drawing/2014/main" id="{B27B2489-8AAC-47D4-9ABA-5262EF0ED94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6823" y="4078763"/>
            <a:ext cx="2164473" cy="2011829"/>
          </a:xfrm>
          <a:prstGeom prst="rect">
            <a:avLst/>
          </a:prstGeom>
        </p:spPr>
      </p:pic>
      <p:sp>
        <p:nvSpPr>
          <p:cNvPr id="50" name="웃는 얼굴 49">
            <a:extLst>
              <a:ext uri="{FF2B5EF4-FFF2-40B4-BE49-F238E27FC236}">
                <a16:creationId xmlns="" xmlns:a16="http://schemas.microsoft.com/office/drawing/2014/main" id="{B88A89A7-E202-4EFA-B065-0432E303DE68}"/>
              </a:ext>
            </a:extLst>
          </p:cNvPr>
          <p:cNvSpPr/>
          <p:nvPr/>
        </p:nvSpPr>
        <p:spPr>
          <a:xfrm>
            <a:off x="1469413" y="2388375"/>
            <a:ext cx="314563" cy="327932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1" name="웃는 얼굴 50">
            <a:extLst>
              <a:ext uri="{FF2B5EF4-FFF2-40B4-BE49-F238E27FC236}">
                <a16:creationId xmlns="" xmlns:a16="http://schemas.microsoft.com/office/drawing/2014/main" id="{4EECA6C4-F31F-4051-8721-08EA8043F75C}"/>
              </a:ext>
            </a:extLst>
          </p:cNvPr>
          <p:cNvSpPr/>
          <p:nvPr/>
        </p:nvSpPr>
        <p:spPr>
          <a:xfrm>
            <a:off x="2000448" y="2214157"/>
            <a:ext cx="314563" cy="327932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웃는 얼굴 51">
            <a:extLst>
              <a:ext uri="{FF2B5EF4-FFF2-40B4-BE49-F238E27FC236}">
                <a16:creationId xmlns="" xmlns:a16="http://schemas.microsoft.com/office/drawing/2014/main" id="{E7A14AE7-DEEB-40F9-B98B-D556C89BF8F1}"/>
              </a:ext>
            </a:extLst>
          </p:cNvPr>
          <p:cNvSpPr/>
          <p:nvPr/>
        </p:nvSpPr>
        <p:spPr>
          <a:xfrm>
            <a:off x="2531483" y="2486798"/>
            <a:ext cx="455881" cy="45901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웃는 얼굴 52">
            <a:extLst>
              <a:ext uri="{FF2B5EF4-FFF2-40B4-BE49-F238E27FC236}">
                <a16:creationId xmlns="" xmlns:a16="http://schemas.microsoft.com/office/drawing/2014/main" id="{D059F254-6D00-4B73-8FB2-B57EA83AF37F}"/>
              </a:ext>
            </a:extLst>
          </p:cNvPr>
          <p:cNvSpPr/>
          <p:nvPr/>
        </p:nvSpPr>
        <p:spPr>
          <a:xfrm>
            <a:off x="3721920" y="2488112"/>
            <a:ext cx="455881" cy="45901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웃는 얼굴 53">
            <a:extLst>
              <a:ext uri="{FF2B5EF4-FFF2-40B4-BE49-F238E27FC236}">
                <a16:creationId xmlns="" xmlns:a16="http://schemas.microsoft.com/office/drawing/2014/main" id="{B300E444-F7FB-438E-8A35-E203D7C21A24}"/>
              </a:ext>
            </a:extLst>
          </p:cNvPr>
          <p:cNvSpPr/>
          <p:nvPr/>
        </p:nvSpPr>
        <p:spPr>
          <a:xfrm>
            <a:off x="4596484" y="2067368"/>
            <a:ext cx="364915" cy="293577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웃는 얼굴 54">
            <a:extLst>
              <a:ext uri="{FF2B5EF4-FFF2-40B4-BE49-F238E27FC236}">
                <a16:creationId xmlns="" xmlns:a16="http://schemas.microsoft.com/office/drawing/2014/main" id="{05FFE044-357E-47A4-A10A-67B568887D78}"/>
              </a:ext>
            </a:extLst>
          </p:cNvPr>
          <p:cNvSpPr/>
          <p:nvPr/>
        </p:nvSpPr>
        <p:spPr>
          <a:xfrm>
            <a:off x="5530486" y="2064892"/>
            <a:ext cx="330685" cy="296053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웃는 얼굴 55">
            <a:extLst>
              <a:ext uri="{FF2B5EF4-FFF2-40B4-BE49-F238E27FC236}">
                <a16:creationId xmlns="" xmlns:a16="http://schemas.microsoft.com/office/drawing/2014/main" id="{93225BC5-13DE-45B0-8961-D54A3D842643}"/>
              </a:ext>
            </a:extLst>
          </p:cNvPr>
          <p:cNvSpPr/>
          <p:nvPr/>
        </p:nvSpPr>
        <p:spPr>
          <a:xfrm>
            <a:off x="5531038" y="2594610"/>
            <a:ext cx="330685" cy="296053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웃는 얼굴 57">
            <a:extLst>
              <a:ext uri="{FF2B5EF4-FFF2-40B4-BE49-F238E27FC236}">
                <a16:creationId xmlns="" xmlns:a16="http://schemas.microsoft.com/office/drawing/2014/main" id="{284C8811-EA30-42A8-80D8-D4D225E983FD}"/>
              </a:ext>
            </a:extLst>
          </p:cNvPr>
          <p:cNvSpPr/>
          <p:nvPr/>
        </p:nvSpPr>
        <p:spPr>
          <a:xfrm>
            <a:off x="6660591" y="2746930"/>
            <a:ext cx="330685" cy="296053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웃는 얼굴 71">
            <a:extLst>
              <a:ext uri="{FF2B5EF4-FFF2-40B4-BE49-F238E27FC236}">
                <a16:creationId xmlns="" xmlns:a16="http://schemas.microsoft.com/office/drawing/2014/main" id="{4084075E-1FD9-4FC9-8488-896491BCA34F}"/>
              </a:ext>
            </a:extLst>
          </p:cNvPr>
          <p:cNvSpPr/>
          <p:nvPr/>
        </p:nvSpPr>
        <p:spPr>
          <a:xfrm>
            <a:off x="7760611" y="2677327"/>
            <a:ext cx="330685" cy="296053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웃는 얼굴 72">
            <a:extLst>
              <a:ext uri="{FF2B5EF4-FFF2-40B4-BE49-F238E27FC236}">
                <a16:creationId xmlns="" xmlns:a16="http://schemas.microsoft.com/office/drawing/2014/main" id="{7A0AF22C-5EEB-4CD2-934E-9F6FC462C1CC}"/>
              </a:ext>
            </a:extLst>
          </p:cNvPr>
          <p:cNvSpPr/>
          <p:nvPr/>
        </p:nvSpPr>
        <p:spPr>
          <a:xfrm>
            <a:off x="7164191" y="2642413"/>
            <a:ext cx="208332" cy="207156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웃는 얼굴 73">
            <a:extLst>
              <a:ext uri="{FF2B5EF4-FFF2-40B4-BE49-F238E27FC236}">
                <a16:creationId xmlns="" xmlns:a16="http://schemas.microsoft.com/office/drawing/2014/main" id="{C028B989-F880-4C79-B418-22143310F4A5}"/>
              </a:ext>
            </a:extLst>
          </p:cNvPr>
          <p:cNvSpPr/>
          <p:nvPr/>
        </p:nvSpPr>
        <p:spPr>
          <a:xfrm>
            <a:off x="9888103" y="2107646"/>
            <a:ext cx="606897" cy="66078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웃는 얼굴 74">
            <a:extLst>
              <a:ext uri="{FF2B5EF4-FFF2-40B4-BE49-F238E27FC236}">
                <a16:creationId xmlns="" xmlns:a16="http://schemas.microsoft.com/office/drawing/2014/main" id="{60A879F7-EB1F-4555-961B-0354D727C5A1}"/>
              </a:ext>
            </a:extLst>
          </p:cNvPr>
          <p:cNvSpPr/>
          <p:nvPr/>
        </p:nvSpPr>
        <p:spPr>
          <a:xfrm>
            <a:off x="1787173" y="4170694"/>
            <a:ext cx="455881" cy="45901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6" name="웃는 얼굴 75">
            <a:extLst>
              <a:ext uri="{FF2B5EF4-FFF2-40B4-BE49-F238E27FC236}">
                <a16:creationId xmlns="" xmlns:a16="http://schemas.microsoft.com/office/drawing/2014/main" id="{AB1FE159-8949-4F1E-978A-2BBC90C96EB4}"/>
              </a:ext>
            </a:extLst>
          </p:cNvPr>
          <p:cNvSpPr/>
          <p:nvPr/>
        </p:nvSpPr>
        <p:spPr>
          <a:xfrm>
            <a:off x="4019137" y="4629712"/>
            <a:ext cx="455881" cy="45901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웃는 얼굴 76">
            <a:extLst>
              <a:ext uri="{FF2B5EF4-FFF2-40B4-BE49-F238E27FC236}">
                <a16:creationId xmlns="" xmlns:a16="http://schemas.microsoft.com/office/drawing/2014/main" id="{DCC13001-6A5C-4452-8CA0-357287392E9B}"/>
              </a:ext>
            </a:extLst>
          </p:cNvPr>
          <p:cNvSpPr/>
          <p:nvPr/>
        </p:nvSpPr>
        <p:spPr>
          <a:xfrm>
            <a:off x="4778941" y="4237710"/>
            <a:ext cx="369183" cy="34640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웃는 얼굴 77">
            <a:extLst>
              <a:ext uri="{FF2B5EF4-FFF2-40B4-BE49-F238E27FC236}">
                <a16:creationId xmlns="" xmlns:a16="http://schemas.microsoft.com/office/drawing/2014/main" id="{4A163459-A504-4CD3-8335-20D127B68291}"/>
              </a:ext>
            </a:extLst>
          </p:cNvPr>
          <p:cNvSpPr/>
          <p:nvPr/>
        </p:nvSpPr>
        <p:spPr>
          <a:xfrm>
            <a:off x="6456750" y="4738276"/>
            <a:ext cx="369183" cy="346401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웃는 얼굴 78">
            <a:extLst>
              <a:ext uri="{FF2B5EF4-FFF2-40B4-BE49-F238E27FC236}">
                <a16:creationId xmlns="" xmlns:a16="http://schemas.microsoft.com/office/drawing/2014/main" id="{75D4418B-94A3-4F1F-B4F8-B7AE5267BDD6}"/>
              </a:ext>
            </a:extLst>
          </p:cNvPr>
          <p:cNvSpPr/>
          <p:nvPr/>
        </p:nvSpPr>
        <p:spPr>
          <a:xfrm>
            <a:off x="7059500" y="4629712"/>
            <a:ext cx="223463" cy="257234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웃는 얼굴 79">
            <a:extLst>
              <a:ext uri="{FF2B5EF4-FFF2-40B4-BE49-F238E27FC236}">
                <a16:creationId xmlns="" xmlns:a16="http://schemas.microsoft.com/office/drawing/2014/main" id="{A4A36344-4DA0-4C35-8E01-799B0802281B}"/>
              </a:ext>
            </a:extLst>
          </p:cNvPr>
          <p:cNvSpPr/>
          <p:nvPr/>
        </p:nvSpPr>
        <p:spPr>
          <a:xfrm>
            <a:off x="7906704" y="4689156"/>
            <a:ext cx="369183" cy="3166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웃는 얼굴 80">
            <a:extLst>
              <a:ext uri="{FF2B5EF4-FFF2-40B4-BE49-F238E27FC236}">
                <a16:creationId xmlns="" xmlns:a16="http://schemas.microsoft.com/office/drawing/2014/main" id="{957085C9-A3C2-4215-969D-3C319D0B14BE}"/>
              </a:ext>
            </a:extLst>
          </p:cNvPr>
          <p:cNvSpPr/>
          <p:nvPr/>
        </p:nvSpPr>
        <p:spPr>
          <a:xfrm>
            <a:off x="8149259" y="5231535"/>
            <a:ext cx="369183" cy="316678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웃는 얼굴 89">
            <a:extLst>
              <a:ext uri="{FF2B5EF4-FFF2-40B4-BE49-F238E27FC236}">
                <a16:creationId xmlns="" xmlns:a16="http://schemas.microsoft.com/office/drawing/2014/main" id="{B05BD81E-2EC8-4CF5-A843-49D409066ECC}"/>
              </a:ext>
            </a:extLst>
          </p:cNvPr>
          <p:cNvSpPr/>
          <p:nvPr/>
        </p:nvSpPr>
        <p:spPr>
          <a:xfrm>
            <a:off x="9426182" y="5084677"/>
            <a:ext cx="223463" cy="257234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1" name="웃는 얼굴 90">
            <a:extLst>
              <a:ext uri="{FF2B5EF4-FFF2-40B4-BE49-F238E27FC236}">
                <a16:creationId xmlns="" xmlns:a16="http://schemas.microsoft.com/office/drawing/2014/main" id="{E011907F-55B8-43FD-AEA6-1A0A5A2C067C}"/>
              </a:ext>
            </a:extLst>
          </p:cNvPr>
          <p:cNvSpPr/>
          <p:nvPr/>
        </p:nvSpPr>
        <p:spPr>
          <a:xfrm>
            <a:off x="9776371" y="4817425"/>
            <a:ext cx="223463" cy="257234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웃는 얼굴 91">
            <a:extLst>
              <a:ext uri="{FF2B5EF4-FFF2-40B4-BE49-F238E27FC236}">
                <a16:creationId xmlns="" xmlns:a16="http://schemas.microsoft.com/office/drawing/2014/main" id="{D3F055B7-A15A-455D-AE8D-0BC1AC18FBCD}"/>
              </a:ext>
            </a:extLst>
          </p:cNvPr>
          <p:cNvSpPr/>
          <p:nvPr/>
        </p:nvSpPr>
        <p:spPr>
          <a:xfrm>
            <a:off x="10677650" y="4911476"/>
            <a:ext cx="223463" cy="257234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웃는 얼굴 92">
            <a:extLst>
              <a:ext uri="{FF2B5EF4-FFF2-40B4-BE49-F238E27FC236}">
                <a16:creationId xmlns="" xmlns:a16="http://schemas.microsoft.com/office/drawing/2014/main" id="{256A4873-444C-4055-A5A1-5BFC80A1757A}"/>
              </a:ext>
            </a:extLst>
          </p:cNvPr>
          <p:cNvSpPr/>
          <p:nvPr/>
        </p:nvSpPr>
        <p:spPr>
          <a:xfrm>
            <a:off x="10789381" y="5242585"/>
            <a:ext cx="416885" cy="415573"/>
          </a:xfrm>
          <a:prstGeom prst="smileyFace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0494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038313" y="821731"/>
            <a:ext cx="10169432" cy="822960"/>
          </a:xfrm>
        </p:spPr>
        <p:txBody>
          <a:bodyPr>
            <a:normAutofit fontScale="90000"/>
          </a:bodyPr>
          <a:lstStyle/>
          <a:p>
            <a:r>
              <a:rPr lang="ko-KR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신 체 활 동</a:t>
            </a:r>
            <a:r>
              <a:rPr lang="en-US" altLang="ko-KR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ko-KR" altLang="en-US" sz="7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음 악 치 료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="" xmlns:a16="http://schemas.microsoft.com/office/drawing/2014/main" id="{DC4EC392-EC9B-4334-A23D-45713ABBC4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400" y="2366741"/>
            <a:ext cx="2363531" cy="2121369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="" xmlns:a16="http://schemas.microsoft.com/office/drawing/2014/main" id="{8A0BDEEC-0B50-44F0-9E78-D426493C5B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7031" y="2366741"/>
            <a:ext cx="2374924" cy="2120326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="" xmlns:a16="http://schemas.microsoft.com/office/drawing/2014/main" id="{B147EFAF-C97F-4072-A426-DB9F3EABF40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055" y="2366741"/>
            <a:ext cx="2374922" cy="2120325"/>
          </a:xfrm>
          <a:prstGeom prst="rect">
            <a:avLst/>
          </a:prstGeom>
        </p:spPr>
      </p:pic>
      <p:pic>
        <p:nvPicPr>
          <p:cNvPr id="15" name="그림 14">
            <a:extLst>
              <a:ext uri="{FF2B5EF4-FFF2-40B4-BE49-F238E27FC236}">
                <a16:creationId xmlns="" xmlns:a16="http://schemas.microsoft.com/office/drawing/2014/main" id="{7B02C764-F754-4558-8D64-7D86023CCB1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10" y="2364291"/>
            <a:ext cx="2370190" cy="2120325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="" xmlns:a16="http://schemas.microsoft.com/office/drawing/2014/main" id="{DE08537C-A3B6-4882-96D1-2233F7302EB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3054" y="4648198"/>
            <a:ext cx="2374921" cy="2120325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="" xmlns:a16="http://schemas.microsoft.com/office/drawing/2014/main" id="{96B0B42D-02C2-4708-87F1-AB508D5D136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7191" y="4648198"/>
            <a:ext cx="2384763" cy="2120324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="" xmlns:a16="http://schemas.microsoft.com/office/drawing/2014/main" id="{89687241-FE8A-4804-83B9-DE694834A0A0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400" y="4648199"/>
            <a:ext cx="2363531" cy="2120324"/>
          </a:xfrm>
          <a:prstGeom prst="rect">
            <a:avLst/>
          </a:prstGeom>
        </p:spPr>
      </p:pic>
      <p:pic>
        <p:nvPicPr>
          <p:cNvPr id="25" name="그림 24">
            <a:extLst>
              <a:ext uri="{FF2B5EF4-FFF2-40B4-BE49-F238E27FC236}">
                <a16:creationId xmlns="" xmlns:a16="http://schemas.microsoft.com/office/drawing/2014/main" id="{08581164-A42B-4D6D-9C52-28029D68727B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10" y="4648197"/>
            <a:ext cx="2370190" cy="2120325"/>
          </a:xfrm>
          <a:prstGeom prst="rect">
            <a:avLst/>
          </a:prstGeom>
        </p:spPr>
      </p:pic>
      <p:sp>
        <p:nvSpPr>
          <p:cNvPr id="37" name="웃는 얼굴 36">
            <a:extLst>
              <a:ext uri="{FF2B5EF4-FFF2-40B4-BE49-F238E27FC236}">
                <a16:creationId xmlns="" xmlns:a16="http://schemas.microsoft.com/office/drawing/2014/main" id="{1DDC1753-523A-47A8-85FF-DCC41FC5D4C5}"/>
              </a:ext>
            </a:extLst>
          </p:cNvPr>
          <p:cNvSpPr/>
          <p:nvPr/>
        </p:nvSpPr>
        <p:spPr>
          <a:xfrm>
            <a:off x="869059" y="3187223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웃는 얼굴 37">
            <a:extLst>
              <a:ext uri="{FF2B5EF4-FFF2-40B4-BE49-F238E27FC236}">
                <a16:creationId xmlns="" xmlns:a16="http://schemas.microsoft.com/office/drawing/2014/main" id="{637893C0-B052-4C59-9661-1DD197586FCE}"/>
              </a:ext>
            </a:extLst>
          </p:cNvPr>
          <p:cNvSpPr/>
          <p:nvPr/>
        </p:nvSpPr>
        <p:spPr>
          <a:xfrm>
            <a:off x="1227780" y="3247692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웃는 얼굴 38">
            <a:extLst>
              <a:ext uri="{FF2B5EF4-FFF2-40B4-BE49-F238E27FC236}">
                <a16:creationId xmlns="" xmlns:a16="http://schemas.microsoft.com/office/drawing/2014/main" id="{96CB138F-F816-409C-B10A-97535C28DE36}"/>
              </a:ext>
            </a:extLst>
          </p:cNvPr>
          <p:cNvSpPr/>
          <p:nvPr/>
        </p:nvSpPr>
        <p:spPr>
          <a:xfrm>
            <a:off x="1999206" y="3247691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웃는 얼굴 39">
            <a:extLst>
              <a:ext uri="{FF2B5EF4-FFF2-40B4-BE49-F238E27FC236}">
                <a16:creationId xmlns="" xmlns:a16="http://schemas.microsoft.com/office/drawing/2014/main" id="{049BE0B5-0DE7-4F3C-A833-C3425EB4EF43}"/>
              </a:ext>
            </a:extLst>
          </p:cNvPr>
          <p:cNvSpPr/>
          <p:nvPr/>
        </p:nvSpPr>
        <p:spPr>
          <a:xfrm>
            <a:off x="2487165" y="2954605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웃는 얼굴 40">
            <a:extLst>
              <a:ext uri="{FF2B5EF4-FFF2-40B4-BE49-F238E27FC236}">
                <a16:creationId xmlns="" xmlns:a16="http://schemas.microsoft.com/office/drawing/2014/main" id="{4996439C-84B0-4605-A83A-D2A1423ECEF3}"/>
              </a:ext>
            </a:extLst>
          </p:cNvPr>
          <p:cNvSpPr/>
          <p:nvPr/>
        </p:nvSpPr>
        <p:spPr>
          <a:xfrm>
            <a:off x="2502144" y="3187223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웃는 얼굴 41">
            <a:extLst>
              <a:ext uri="{FF2B5EF4-FFF2-40B4-BE49-F238E27FC236}">
                <a16:creationId xmlns="" xmlns:a16="http://schemas.microsoft.com/office/drawing/2014/main" id="{6A20140F-8F9E-4F55-8826-BB27AF6890B1}"/>
              </a:ext>
            </a:extLst>
          </p:cNvPr>
          <p:cNvSpPr/>
          <p:nvPr/>
        </p:nvSpPr>
        <p:spPr>
          <a:xfrm>
            <a:off x="2600315" y="3275603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웃는 얼굴 42">
            <a:extLst>
              <a:ext uri="{FF2B5EF4-FFF2-40B4-BE49-F238E27FC236}">
                <a16:creationId xmlns="" xmlns:a16="http://schemas.microsoft.com/office/drawing/2014/main" id="{06FAC27C-1300-4D9A-8D06-C6CEAABEC124}"/>
              </a:ext>
            </a:extLst>
          </p:cNvPr>
          <p:cNvSpPr/>
          <p:nvPr/>
        </p:nvSpPr>
        <p:spPr>
          <a:xfrm>
            <a:off x="3491499" y="3309749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웃는 얼굴 43">
            <a:extLst>
              <a:ext uri="{FF2B5EF4-FFF2-40B4-BE49-F238E27FC236}">
                <a16:creationId xmlns="" xmlns:a16="http://schemas.microsoft.com/office/drawing/2014/main" id="{B67EF1A1-E4C4-48C9-8726-E3C10887FE5D}"/>
              </a:ext>
            </a:extLst>
          </p:cNvPr>
          <p:cNvSpPr/>
          <p:nvPr/>
        </p:nvSpPr>
        <p:spPr>
          <a:xfrm>
            <a:off x="3895671" y="3452364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웃는 얼굴 44">
            <a:extLst>
              <a:ext uri="{FF2B5EF4-FFF2-40B4-BE49-F238E27FC236}">
                <a16:creationId xmlns="" xmlns:a16="http://schemas.microsoft.com/office/drawing/2014/main" id="{6980DDC1-31E6-452B-A1FC-4B95DDBC095F}"/>
              </a:ext>
            </a:extLst>
          </p:cNvPr>
          <p:cNvSpPr/>
          <p:nvPr/>
        </p:nvSpPr>
        <p:spPr>
          <a:xfrm>
            <a:off x="4825801" y="3398129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웃는 얼굴 45">
            <a:extLst>
              <a:ext uri="{FF2B5EF4-FFF2-40B4-BE49-F238E27FC236}">
                <a16:creationId xmlns="" xmlns:a16="http://schemas.microsoft.com/office/drawing/2014/main" id="{F9C6E29C-217A-469C-B6D6-0F7FDA672C50}"/>
              </a:ext>
            </a:extLst>
          </p:cNvPr>
          <p:cNvSpPr/>
          <p:nvPr/>
        </p:nvSpPr>
        <p:spPr>
          <a:xfrm>
            <a:off x="3895671" y="2987881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웃는 얼굴 47">
            <a:extLst>
              <a:ext uri="{FF2B5EF4-FFF2-40B4-BE49-F238E27FC236}">
                <a16:creationId xmlns="" xmlns:a16="http://schemas.microsoft.com/office/drawing/2014/main" id="{FB6AFBF4-8FA1-4AFC-924C-2D930A005F88}"/>
              </a:ext>
            </a:extLst>
          </p:cNvPr>
          <p:cNvSpPr/>
          <p:nvPr/>
        </p:nvSpPr>
        <p:spPr>
          <a:xfrm>
            <a:off x="4156220" y="3121727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웃는 얼굴 56">
            <a:extLst>
              <a:ext uri="{FF2B5EF4-FFF2-40B4-BE49-F238E27FC236}">
                <a16:creationId xmlns="" xmlns:a16="http://schemas.microsoft.com/office/drawing/2014/main" id="{FDA3F148-D1BD-418B-8DFB-4D300F75275B}"/>
              </a:ext>
            </a:extLst>
          </p:cNvPr>
          <p:cNvSpPr/>
          <p:nvPr/>
        </p:nvSpPr>
        <p:spPr>
          <a:xfrm>
            <a:off x="4757662" y="2999326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웃는 얼굴 57">
            <a:extLst>
              <a:ext uri="{FF2B5EF4-FFF2-40B4-BE49-F238E27FC236}">
                <a16:creationId xmlns="" xmlns:a16="http://schemas.microsoft.com/office/drawing/2014/main" id="{E913E91E-2366-466E-9742-BD5B846BD175}"/>
              </a:ext>
            </a:extLst>
          </p:cNvPr>
          <p:cNvSpPr/>
          <p:nvPr/>
        </p:nvSpPr>
        <p:spPr>
          <a:xfrm>
            <a:off x="5563810" y="3338592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웃는 얼굴 58">
            <a:extLst>
              <a:ext uri="{FF2B5EF4-FFF2-40B4-BE49-F238E27FC236}">
                <a16:creationId xmlns="" xmlns:a16="http://schemas.microsoft.com/office/drawing/2014/main" id="{0D0554B1-CA0B-4E80-8E77-FACB2EA94889}"/>
              </a:ext>
            </a:extLst>
          </p:cNvPr>
          <p:cNvSpPr/>
          <p:nvPr/>
        </p:nvSpPr>
        <p:spPr>
          <a:xfrm>
            <a:off x="5150052" y="3824114"/>
            <a:ext cx="434830" cy="443444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웃는 얼굴 59">
            <a:extLst>
              <a:ext uri="{FF2B5EF4-FFF2-40B4-BE49-F238E27FC236}">
                <a16:creationId xmlns="" xmlns:a16="http://schemas.microsoft.com/office/drawing/2014/main" id="{724DAD26-502C-44B0-8B29-D180DF878CDB}"/>
              </a:ext>
            </a:extLst>
          </p:cNvPr>
          <p:cNvSpPr/>
          <p:nvPr/>
        </p:nvSpPr>
        <p:spPr>
          <a:xfrm>
            <a:off x="6612035" y="3238556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웃는 얼굴 60">
            <a:extLst>
              <a:ext uri="{FF2B5EF4-FFF2-40B4-BE49-F238E27FC236}">
                <a16:creationId xmlns="" xmlns:a16="http://schemas.microsoft.com/office/drawing/2014/main" id="{F8B935E0-0A15-4250-AB72-D06BD59057F0}"/>
              </a:ext>
            </a:extLst>
          </p:cNvPr>
          <p:cNvSpPr/>
          <p:nvPr/>
        </p:nvSpPr>
        <p:spPr>
          <a:xfrm>
            <a:off x="6925586" y="3309748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웃는 얼굴 61">
            <a:extLst>
              <a:ext uri="{FF2B5EF4-FFF2-40B4-BE49-F238E27FC236}">
                <a16:creationId xmlns="" xmlns:a16="http://schemas.microsoft.com/office/drawing/2014/main" id="{4BE74BF3-E6BC-47F0-83D2-E8D6FAF2614E}"/>
              </a:ext>
            </a:extLst>
          </p:cNvPr>
          <p:cNvSpPr/>
          <p:nvPr/>
        </p:nvSpPr>
        <p:spPr>
          <a:xfrm>
            <a:off x="6872584" y="3070930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웃는 얼굴 62">
            <a:extLst>
              <a:ext uri="{FF2B5EF4-FFF2-40B4-BE49-F238E27FC236}">
                <a16:creationId xmlns="" xmlns:a16="http://schemas.microsoft.com/office/drawing/2014/main" id="{34102413-161D-4AA6-A702-4B9216A479E7}"/>
              </a:ext>
            </a:extLst>
          </p:cNvPr>
          <p:cNvSpPr/>
          <p:nvPr/>
        </p:nvSpPr>
        <p:spPr>
          <a:xfrm>
            <a:off x="7045285" y="3176087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웃는 얼굴 63">
            <a:extLst>
              <a:ext uri="{FF2B5EF4-FFF2-40B4-BE49-F238E27FC236}">
                <a16:creationId xmlns="" xmlns:a16="http://schemas.microsoft.com/office/drawing/2014/main" id="{78CE16DB-9D9E-4FFE-B600-6DFFCEFF71E9}"/>
              </a:ext>
            </a:extLst>
          </p:cNvPr>
          <p:cNvSpPr/>
          <p:nvPr/>
        </p:nvSpPr>
        <p:spPr>
          <a:xfrm>
            <a:off x="7487633" y="3061795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웃는 얼굴 64">
            <a:extLst>
              <a:ext uri="{FF2B5EF4-FFF2-40B4-BE49-F238E27FC236}">
                <a16:creationId xmlns="" xmlns:a16="http://schemas.microsoft.com/office/drawing/2014/main" id="{E2852147-9C77-4100-B124-541788A7E0D4}"/>
              </a:ext>
            </a:extLst>
          </p:cNvPr>
          <p:cNvSpPr/>
          <p:nvPr/>
        </p:nvSpPr>
        <p:spPr>
          <a:xfrm>
            <a:off x="7477879" y="3319752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6" name="웃는 얼굴 65">
            <a:extLst>
              <a:ext uri="{FF2B5EF4-FFF2-40B4-BE49-F238E27FC236}">
                <a16:creationId xmlns="" xmlns:a16="http://schemas.microsoft.com/office/drawing/2014/main" id="{6B8029B8-A6D3-46AD-8D4F-E736EC5B3771}"/>
              </a:ext>
            </a:extLst>
          </p:cNvPr>
          <p:cNvSpPr/>
          <p:nvPr/>
        </p:nvSpPr>
        <p:spPr>
          <a:xfrm>
            <a:off x="7442464" y="3489862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7" name="웃는 얼굴 66">
            <a:extLst>
              <a:ext uri="{FF2B5EF4-FFF2-40B4-BE49-F238E27FC236}">
                <a16:creationId xmlns="" xmlns:a16="http://schemas.microsoft.com/office/drawing/2014/main" id="{BE1A4CEB-D823-4C42-8A74-6FF0E11BFC62}"/>
              </a:ext>
            </a:extLst>
          </p:cNvPr>
          <p:cNvSpPr/>
          <p:nvPr/>
        </p:nvSpPr>
        <p:spPr>
          <a:xfrm>
            <a:off x="7896585" y="3314059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웃는 얼굴 67">
            <a:extLst>
              <a:ext uri="{FF2B5EF4-FFF2-40B4-BE49-F238E27FC236}">
                <a16:creationId xmlns="" xmlns:a16="http://schemas.microsoft.com/office/drawing/2014/main" id="{C1E48F52-B5B5-4E43-AAD2-3D26A89CE36B}"/>
              </a:ext>
            </a:extLst>
          </p:cNvPr>
          <p:cNvSpPr/>
          <p:nvPr/>
        </p:nvSpPr>
        <p:spPr>
          <a:xfrm>
            <a:off x="8287676" y="3121727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웃는 얼굴 68">
            <a:extLst>
              <a:ext uri="{FF2B5EF4-FFF2-40B4-BE49-F238E27FC236}">
                <a16:creationId xmlns="" xmlns:a16="http://schemas.microsoft.com/office/drawing/2014/main" id="{F131B626-3269-4664-97A6-3E012891DA67}"/>
              </a:ext>
            </a:extLst>
          </p:cNvPr>
          <p:cNvSpPr/>
          <p:nvPr/>
        </p:nvSpPr>
        <p:spPr>
          <a:xfrm>
            <a:off x="9577656" y="3187223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웃는 얼굴 69">
            <a:extLst>
              <a:ext uri="{FF2B5EF4-FFF2-40B4-BE49-F238E27FC236}">
                <a16:creationId xmlns="" xmlns:a16="http://schemas.microsoft.com/office/drawing/2014/main" id="{D96EEFB6-41BD-4306-AC06-84439977D93F}"/>
              </a:ext>
            </a:extLst>
          </p:cNvPr>
          <p:cNvSpPr/>
          <p:nvPr/>
        </p:nvSpPr>
        <p:spPr>
          <a:xfrm>
            <a:off x="9769738" y="3231371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웃는 얼굴 70">
            <a:extLst>
              <a:ext uri="{FF2B5EF4-FFF2-40B4-BE49-F238E27FC236}">
                <a16:creationId xmlns="" xmlns:a16="http://schemas.microsoft.com/office/drawing/2014/main" id="{1C2039E6-FFE6-4D23-8A5F-152B79599B72}"/>
              </a:ext>
            </a:extLst>
          </p:cNvPr>
          <p:cNvSpPr/>
          <p:nvPr/>
        </p:nvSpPr>
        <p:spPr>
          <a:xfrm>
            <a:off x="10059991" y="3280681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2" name="웃는 얼굴 71">
            <a:extLst>
              <a:ext uri="{FF2B5EF4-FFF2-40B4-BE49-F238E27FC236}">
                <a16:creationId xmlns="" xmlns:a16="http://schemas.microsoft.com/office/drawing/2014/main" id="{817A9733-D8F5-4793-AB4B-A80A3C37DD43}"/>
              </a:ext>
            </a:extLst>
          </p:cNvPr>
          <p:cNvSpPr/>
          <p:nvPr/>
        </p:nvSpPr>
        <p:spPr>
          <a:xfrm>
            <a:off x="10679262" y="3394817"/>
            <a:ext cx="196343" cy="176761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3" name="웃는 얼굴 72">
            <a:extLst>
              <a:ext uri="{FF2B5EF4-FFF2-40B4-BE49-F238E27FC236}">
                <a16:creationId xmlns="" xmlns:a16="http://schemas.microsoft.com/office/drawing/2014/main" id="{5ED615F8-F4F6-4100-93D2-C7A5CEEA294F}"/>
              </a:ext>
            </a:extLst>
          </p:cNvPr>
          <p:cNvSpPr/>
          <p:nvPr/>
        </p:nvSpPr>
        <p:spPr>
          <a:xfrm>
            <a:off x="11396705" y="3547867"/>
            <a:ext cx="239615" cy="38081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4" name="웃는 얼굴 73">
            <a:extLst>
              <a:ext uri="{FF2B5EF4-FFF2-40B4-BE49-F238E27FC236}">
                <a16:creationId xmlns="" xmlns:a16="http://schemas.microsoft.com/office/drawing/2014/main" id="{E492D3B1-E13F-469E-8FA3-A373F75C58DE}"/>
              </a:ext>
            </a:extLst>
          </p:cNvPr>
          <p:cNvSpPr/>
          <p:nvPr/>
        </p:nvSpPr>
        <p:spPr>
          <a:xfrm>
            <a:off x="10130438" y="3169704"/>
            <a:ext cx="104187" cy="12333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5" name="웃는 얼굴 74">
            <a:extLst>
              <a:ext uri="{FF2B5EF4-FFF2-40B4-BE49-F238E27FC236}">
                <a16:creationId xmlns="" xmlns:a16="http://schemas.microsoft.com/office/drawing/2014/main" id="{F9B6DC00-9B4E-4512-B1FF-2D75F7AA0685}"/>
              </a:ext>
            </a:extLst>
          </p:cNvPr>
          <p:cNvSpPr/>
          <p:nvPr/>
        </p:nvSpPr>
        <p:spPr>
          <a:xfrm>
            <a:off x="10443116" y="3187223"/>
            <a:ext cx="104187" cy="12333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7" name="웃는 얼굴 76">
            <a:extLst>
              <a:ext uri="{FF2B5EF4-FFF2-40B4-BE49-F238E27FC236}">
                <a16:creationId xmlns="" xmlns:a16="http://schemas.microsoft.com/office/drawing/2014/main" id="{891767CF-17E0-42E3-945A-26C30A9D8380}"/>
              </a:ext>
            </a:extLst>
          </p:cNvPr>
          <p:cNvSpPr/>
          <p:nvPr/>
        </p:nvSpPr>
        <p:spPr>
          <a:xfrm>
            <a:off x="10823511" y="2970038"/>
            <a:ext cx="104187" cy="12333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8" name="웃는 얼굴 77">
            <a:extLst>
              <a:ext uri="{FF2B5EF4-FFF2-40B4-BE49-F238E27FC236}">
                <a16:creationId xmlns="" xmlns:a16="http://schemas.microsoft.com/office/drawing/2014/main" id="{4B77F917-DE9D-48BD-B584-120EE28C17B7}"/>
              </a:ext>
            </a:extLst>
          </p:cNvPr>
          <p:cNvSpPr/>
          <p:nvPr/>
        </p:nvSpPr>
        <p:spPr>
          <a:xfrm>
            <a:off x="10959569" y="3207906"/>
            <a:ext cx="104187" cy="12333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9" name="웃는 얼굴 78">
            <a:extLst>
              <a:ext uri="{FF2B5EF4-FFF2-40B4-BE49-F238E27FC236}">
                <a16:creationId xmlns="" xmlns:a16="http://schemas.microsoft.com/office/drawing/2014/main" id="{8B491B09-0E48-411A-96A6-10DE62E904E5}"/>
              </a:ext>
            </a:extLst>
          </p:cNvPr>
          <p:cNvSpPr/>
          <p:nvPr/>
        </p:nvSpPr>
        <p:spPr>
          <a:xfrm>
            <a:off x="11219321" y="3242394"/>
            <a:ext cx="104187" cy="12333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웃는 얼굴 79">
            <a:extLst>
              <a:ext uri="{FF2B5EF4-FFF2-40B4-BE49-F238E27FC236}">
                <a16:creationId xmlns="" xmlns:a16="http://schemas.microsoft.com/office/drawing/2014/main" id="{E07BBBF7-D317-4AEF-A3CF-7553182777AB}"/>
              </a:ext>
            </a:extLst>
          </p:cNvPr>
          <p:cNvSpPr/>
          <p:nvPr/>
        </p:nvSpPr>
        <p:spPr>
          <a:xfrm>
            <a:off x="10174131" y="3015116"/>
            <a:ext cx="104187" cy="12333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웃는 얼굴 80">
            <a:extLst>
              <a:ext uri="{FF2B5EF4-FFF2-40B4-BE49-F238E27FC236}">
                <a16:creationId xmlns="" xmlns:a16="http://schemas.microsoft.com/office/drawing/2014/main" id="{931F3153-D092-4B1A-9320-49F5110EDCC9}"/>
              </a:ext>
            </a:extLst>
          </p:cNvPr>
          <p:cNvSpPr/>
          <p:nvPr/>
        </p:nvSpPr>
        <p:spPr>
          <a:xfrm>
            <a:off x="1424123" y="5390599"/>
            <a:ext cx="161396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웃는 얼굴 81">
            <a:extLst>
              <a:ext uri="{FF2B5EF4-FFF2-40B4-BE49-F238E27FC236}">
                <a16:creationId xmlns="" xmlns:a16="http://schemas.microsoft.com/office/drawing/2014/main" id="{5A5AFE02-6305-4FE8-894B-95E173B4964F}"/>
              </a:ext>
            </a:extLst>
          </p:cNvPr>
          <p:cNvSpPr/>
          <p:nvPr/>
        </p:nvSpPr>
        <p:spPr>
          <a:xfrm>
            <a:off x="2234784" y="6214117"/>
            <a:ext cx="365531" cy="379629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웃는 얼굴 82">
            <a:extLst>
              <a:ext uri="{FF2B5EF4-FFF2-40B4-BE49-F238E27FC236}">
                <a16:creationId xmlns="" xmlns:a16="http://schemas.microsoft.com/office/drawing/2014/main" id="{69233047-05EC-4E2B-8A37-074565AD2394}"/>
              </a:ext>
            </a:extLst>
          </p:cNvPr>
          <p:cNvSpPr/>
          <p:nvPr/>
        </p:nvSpPr>
        <p:spPr>
          <a:xfrm>
            <a:off x="4488547" y="5390599"/>
            <a:ext cx="161396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웃는 얼굴 83">
            <a:extLst>
              <a:ext uri="{FF2B5EF4-FFF2-40B4-BE49-F238E27FC236}">
                <a16:creationId xmlns="" xmlns:a16="http://schemas.microsoft.com/office/drawing/2014/main" id="{9F2B0FEC-80B9-4E33-9B5F-7686D9A887A3}"/>
              </a:ext>
            </a:extLst>
          </p:cNvPr>
          <p:cNvSpPr/>
          <p:nvPr/>
        </p:nvSpPr>
        <p:spPr>
          <a:xfrm>
            <a:off x="3352794" y="5453167"/>
            <a:ext cx="161396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웃는 얼굴 84">
            <a:extLst>
              <a:ext uri="{FF2B5EF4-FFF2-40B4-BE49-F238E27FC236}">
                <a16:creationId xmlns="" xmlns:a16="http://schemas.microsoft.com/office/drawing/2014/main" id="{9F48E56C-6F68-4A42-A3DF-12ABB5437AAC}"/>
              </a:ext>
            </a:extLst>
          </p:cNvPr>
          <p:cNvSpPr/>
          <p:nvPr/>
        </p:nvSpPr>
        <p:spPr>
          <a:xfrm>
            <a:off x="6267191" y="5586665"/>
            <a:ext cx="161396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웃는 얼굴 85">
            <a:extLst>
              <a:ext uri="{FF2B5EF4-FFF2-40B4-BE49-F238E27FC236}">
                <a16:creationId xmlns="" xmlns:a16="http://schemas.microsoft.com/office/drawing/2014/main" id="{0670E48E-8381-49A1-8B8C-86678C26A34E}"/>
              </a:ext>
            </a:extLst>
          </p:cNvPr>
          <p:cNvSpPr/>
          <p:nvPr/>
        </p:nvSpPr>
        <p:spPr>
          <a:xfrm>
            <a:off x="7346242" y="5601722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7" name="웃는 얼굴 86">
            <a:extLst>
              <a:ext uri="{FF2B5EF4-FFF2-40B4-BE49-F238E27FC236}">
                <a16:creationId xmlns="" xmlns:a16="http://schemas.microsoft.com/office/drawing/2014/main" id="{D5BC54CC-91E6-4950-8643-01FB1966C97B}"/>
              </a:ext>
            </a:extLst>
          </p:cNvPr>
          <p:cNvSpPr/>
          <p:nvPr/>
        </p:nvSpPr>
        <p:spPr>
          <a:xfrm>
            <a:off x="7538686" y="5601722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8" name="웃는 얼굴 87">
            <a:extLst>
              <a:ext uri="{FF2B5EF4-FFF2-40B4-BE49-F238E27FC236}">
                <a16:creationId xmlns="" xmlns:a16="http://schemas.microsoft.com/office/drawing/2014/main" id="{CC7A28D1-DF8E-4B49-A9C8-FE417D81E8F0}"/>
              </a:ext>
            </a:extLst>
          </p:cNvPr>
          <p:cNvSpPr/>
          <p:nvPr/>
        </p:nvSpPr>
        <p:spPr>
          <a:xfrm>
            <a:off x="7731130" y="5649555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9" name="웃는 얼굴 88">
            <a:extLst>
              <a:ext uri="{FF2B5EF4-FFF2-40B4-BE49-F238E27FC236}">
                <a16:creationId xmlns="" xmlns:a16="http://schemas.microsoft.com/office/drawing/2014/main" id="{F23D6C26-5D9F-49A1-98A4-3556AD7777D7}"/>
              </a:ext>
            </a:extLst>
          </p:cNvPr>
          <p:cNvSpPr/>
          <p:nvPr/>
        </p:nvSpPr>
        <p:spPr>
          <a:xfrm>
            <a:off x="7925730" y="5710939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0" name="웃는 얼굴 89">
            <a:extLst>
              <a:ext uri="{FF2B5EF4-FFF2-40B4-BE49-F238E27FC236}">
                <a16:creationId xmlns="" xmlns:a16="http://schemas.microsoft.com/office/drawing/2014/main" id="{7D0C63B5-242E-46F8-8874-7BF16497D3FD}"/>
              </a:ext>
            </a:extLst>
          </p:cNvPr>
          <p:cNvSpPr/>
          <p:nvPr/>
        </p:nvSpPr>
        <p:spPr>
          <a:xfrm>
            <a:off x="8193403" y="5697388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1" name="웃는 얼굴 90">
            <a:extLst>
              <a:ext uri="{FF2B5EF4-FFF2-40B4-BE49-F238E27FC236}">
                <a16:creationId xmlns="" xmlns:a16="http://schemas.microsoft.com/office/drawing/2014/main" id="{5FF57031-BD3D-42C5-B959-3ED40AC94A9A}"/>
              </a:ext>
            </a:extLst>
          </p:cNvPr>
          <p:cNvSpPr/>
          <p:nvPr/>
        </p:nvSpPr>
        <p:spPr>
          <a:xfrm>
            <a:off x="8326456" y="5768667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웃는 얼굴 91">
            <a:extLst>
              <a:ext uri="{FF2B5EF4-FFF2-40B4-BE49-F238E27FC236}">
                <a16:creationId xmlns="" xmlns:a16="http://schemas.microsoft.com/office/drawing/2014/main" id="{E9E55853-87A9-4F6D-9E90-EFC8A8810858}"/>
              </a:ext>
            </a:extLst>
          </p:cNvPr>
          <p:cNvSpPr/>
          <p:nvPr/>
        </p:nvSpPr>
        <p:spPr>
          <a:xfrm>
            <a:off x="9673516" y="5133709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웃는 얼굴 92">
            <a:extLst>
              <a:ext uri="{FF2B5EF4-FFF2-40B4-BE49-F238E27FC236}">
                <a16:creationId xmlns="" xmlns:a16="http://schemas.microsoft.com/office/drawing/2014/main" id="{6FEB4278-1FBF-43F2-9C98-2E336199C421}"/>
              </a:ext>
            </a:extLst>
          </p:cNvPr>
          <p:cNvSpPr/>
          <p:nvPr/>
        </p:nvSpPr>
        <p:spPr>
          <a:xfrm>
            <a:off x="9865960" y="5239270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4" name="웃는 얼굴 93">
            <a:extLst>
              <a:ext uri="{FF2B5EF4-FFF2-40B4-BE49-F238E27FC236}">
                <a16:creationId xmlns="" xmlns:a16="http://schemas.microsoft.com/office/drawing/2014/main" id="{BBE721A8-C961-4BDF-A351-02B56D149650}"/>
              </a:ext>
            </a:extLst>
          </p:cNvPr>
          <p:cNvSpPr/>
          <p:nvPr/>
        </p:nvSpPr>
        <p:spPr>
          <a:xfrm>
            <a:off x="10130002" y="5194875"/>
            <a:ext cx="236420" cy="256889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5" name="웃는 얼굴 94">
            <a:extLst>
              <a:ext uri="{FF2B5EF4-FFF2-40B4-BE49-F238E27FC236}">
                <a16:creationId xmlns="" xmlns:a16="http://schemas.microsoft.com/office/drawing/2014/main" id="{BC363CBC-44F8-447D-BD0E-32CE0617B890}"/>
              </a:ext>
            </a:extLst>
          </p:cNvPr>
          <p:cNvSpPr/>
          <p:nvPr/>
        </p:nvSpPr>
        <p:spPr>
          <a:xfrm>
            <a:off x="10443116" y="5239271"/>
            <a:ext cx="244537" cy="256890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6" name="웃는 얼굴 95">
            <a:extLst>
              <a:ext uri="{FF2B5EF4-FFF2-40B4-BE49-F238E27FC236}">
                <a16:creationId xmlns="" xmlns:a16="http://schemas.microsoft.com/office/drawing/2014/main" id="{245FDC2A-6460-4BF7-A210-47572792A45B}"/>
              </a:ext>
            </a:extLst>
          </p:cNvPr>
          <p:cNvSpPr/>
          <p:nvPr/>
        </p:nvSpPr>
        <p:spPr>
          <a:xfrm>
            <a:off x="10668532" y="5262154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7" name="웃는 얼굴 96">
            <a:extLst>
              <a:ext uri="{FF2B5EF4-FFF2-40B4-BE49-F238E27FC236}">
                <a16:creationId xmlns="" xmlns:a16="http://schemas.microsoft.com/office/drawing/2014/main" id="{3736C5B8-CD29-4856-8975-D39BB27CA236}"/>
              </a:ext>
            </a:extLst>
          </p:cNvPr>
          <p:cNvSpPr/>
          <p:nvPr/>
        </p:nvSpPr>
        <p:spPr>
          <a:xfrm>
            <a:off x="11015301" y="5347605"/>
            <a:ext cx="192444" cy="211123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8" name="웃는 얼굴 97">
            <a:extLst>
              <a:ext uri="{FF2B5EF4-FFF2-40B4-BE49-F238E27FC236}">
                <a16:creationId xmlns="" xmlns:a16="http://schemas.microsoft.com/office/drawing/2014/main" id="{0A6AC8A0-4B7B-498D-A854-0607F64256FA}"/>
              </a:ext>
            </a:extLst>
          </p:cNvPr>
          <p:cNvSpPr/>
          <p:nvPr/>
        </p:nvSpPr>
        <p:spPr>
          <a:xfrm>
            <a:off x="11139572" y="5398928"/>
            <a:ext cx="367596" cy="320529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9" name="웃는 얼굴 98">
            <a:extLst>
              <a:ext uri="{FF2B5EF4-FFF2-40B4-BE49-F238E27FC236}">
                <a16:creationId xmlns="" xmlns:a16="http://schemas.microsoft.com/office/drawing/2014/main" id="{0C217403-D607-435A-B172-39DC99186BB8}"/>
              </a:ext>
            </a:extLst>
          </p:cNvPr>
          <p:cNvSpPr/>
          <p:nvPr/>
        </p:nvSpPr>
        <p:spPr>
          <a:xfrm>
            <a:off x="9487467" y="5215315"/>
            <a:ext cx="164315" cy="152400"/>
          </a:xfrm>
          <a:prstGeom prst="smileyFace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8146773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New_Education02">
  <a:themeElements>
    <a:clrScheme name="Education02">
      <a:dk1>
        <a:srgbClr val="000000"/>
      </a:dk1>
      <a:lt1>
        <a:srgbClr val="FFFFFF"/>
      </a:lt1>
      <a:dk2>
        <a:srgbClr val="006699"/>
      </a:dk2>
      <a:lt2>
        <a:srgbClr val="ECF0ED"/>
      </a:lt2>
      <a:accent1>
        <a:srgbClr val="DF3939"/>
      </a:accent1>
      <a:accent2>
        <a:srgbClr val="F0A73C"/>
      </a:accent2>
      <a:accent3>
        <a:srgbClr val="21A6C5"/>
      </a:accent3>
      <a:accent4>
        <a:srgbClr val="BEC936"/>
      </a:accent4>
      <a:accent5>
        <a:srgbClr val="ECB0B0"/>
      </a:accent5>
      <a:accent6>
        <a:srgbClr val="C1C1C1"/>
      </a:accent6>
      <a:hlink>
        <a:srgbClr val="0099CC"/>
      </a:hlink>
      <a:folHlink>
        <a:srgbClr val="D361AA"/>
      </a:folHlink>
    </a:clrScheme>
    <a:fontScheme name="Education02">
      <a:majorFont>
        <a:latin typeface="Corbel"/>
        <a:ea typeface=""/>
        <a:cs typeface=""/>
        <a:font script="Jpan" typeface="HG丸ｺﾞｼｯｸM-PRO"/>
        <a:font script="Hang" typeface="맑은 고딕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ndara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ducation02">
      <a:fillStyleLst>
        <a:solidFill>
          <a:schemeClr val="phClr"/>
        </a:solidFill>
        <a:solidFill>
          <a:schemeClr val="phClr">
            <a:tint val="60000"/>
            <a:satMod val="150000"/>
          </a:schemeClr>
        </a:solidFill>
        <a:gradFill rotWithShape="1">
          <a:gsLst>
            <a:gs pos="0">
              <a:schemeClr val="phClr">
                <a:shade val="100000"/>
                <a:satMod val="100000"/>
              </a:schemeClr>
            </a:gs>
            <a:gs pos="100000">
              <a:schemeClr val="phClr">
                <a:shade val="70000"/>
                <a:satMod val="12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innerShdw blurRad="127000" dist="25400" dir="13500000">
              <a:srgbClr val="000000">
                <a:alpha val="80000"/>
              </a:srgbClr>
            </a:innerShdw>
          </a:effectLst>
        </a:effectStyle>
        <a:effectStyle>
          <a:effectLst>
            <a:innerShdw blurRad="254000" dist="25400" dir="13500000">
              <a:srgbClr val="000000">
                <a:alpha val="80000"/>
              </a:srgbClr>
            </a:innerShdw>
          </a:effectLst>
        </a:effectStyle>
        <a:effectStyle>
          <a:effectLst>
            <a:outerShdw blurRad="50800" dist="508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soft" dir="b">
              <a:rot lat="0" lon="0" rev="9000000"/>
            </a:lightRig>
          </a:scene3d>
          <a:sp3d contourW="35560" prstMaterial="matte">
            <a:bevelT w="4445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satMod val="120000"/>
              </a:schemeClr>
            </a:gs>
            <a:gs pos="100000">
              <a:schemeClr val="phClr">
                <a:tint val="70000"/>
                <a:shade val="100000"/>
                <a:satMod val="3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8000"/>
                <a:satMod val="200000"/>
              </a:schemeClr>
            </a:gs>
            <a:gs pos="100000">
              <a:schemeClr val="phClr">
                <a:shade val="86000"/>
                <a:satMod val="140000"/>
                <a:lumMod val="90000"/>
              </a:schemeClr>
            </a:gs>
          </a:gsLst>
          <a:lin ang="33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TM02900720[[fn=전체]]</Template>
  <TotalTime>23248</TotalTime>
  <Words>21</Words>
  <Application>Microsoft Office PowerPoint</Application>
  <PresentationFormat>사용자 지정</PresentationFormat>
  <Paragraphs>6</Paragraphs>
  <Slides>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6</vt:i4>
      </vt:variant>
    </vt:vector>
  </HeadingPairs>
  <TitlesOfParts>
    <vt:vector size="8" baseType="lpstr">
      <vt:lpstr>HDOfficeLightV0</vt:lpstr>
      <vt:lpstr>New_Education02</vt:lpstr>
      <vt:lpstr>5월 사회복지 프로그램 소개</vt:lpstr>
      <vt:lpstr>작 업 활 동</vt:lpstr>
      <vt:lpstr>신체활동</vt:lpstr>
      <vt:lpstr>미술활동</vt:lpstr>
      <vt:lpstr>미술작업활동</vt:lpstr>
      <vt:lpstr>신 체 활 동, 음 악 치 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01월 사회복지 프로그램 소개</dc:title>
  <dc:creator>user</dc:creator>
  <cp:lastModifiedBy>user</cp:lastModifiedBy>
  <cp:revision>167</cp:revision>
  <dcterms:created xsi:type="dcterms:W3CDTF">2021-01-25T07:23:03Z</dcterms:created>
  <dcterms:modified xsi:type="dcterms:W3CDTF">2022-07-12T06:46:11Z</dcterms:modified>
</cp:coreProperties>
</file>