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318" y="8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4E8ECA1-BAB8-4C0E-B4FC-9809CC5BBC40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직사각형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선 연결선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직선 연결선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직사각형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타원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타원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타원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0EC949E-20DE-4074-8DC0-24BB8056306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4E8ECA1-BAB8-4C0E-B4FC-9809CC5BBC40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0EC949E-20DE-4074-8DC0-24BB8056306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4E8ECA1-BAB8-4C0E-B4FC-9809CC5BBC40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직선 연결선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직선 연결선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사각형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타원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타원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타원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직선 연결선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0EC949E-20DE-4074-8DC0-24BB8056306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ECA1-BAB8-4C0E-B4FC-9809CC5BBC40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C949E-20DE-4074-8DC0-24BB8056306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ECA1-BAB8-4C0E-B4FC-9809CC5BBC40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C949E-20DE-4074-8DC0-24BB8056306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4E8ECA1-BAB8-4C0E-B4FC-9809CC5BBC40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0EC949E-20DE-4074-8DC0-24BB8056306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ECA1-BAB8-4C0E-B4FC-9809CC5BBC40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C949E-20DE-4074-8DC0-24BB8056306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내용 개체 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1" name="날짜 개체 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4E8ECA1-BAB8-4C0E-B4FC-9809CC5BBC40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0EC949E-20DE-4074-8DC0-24BB8056306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3" name="바닥글 개체 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선 연결선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직선 연결선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날짜 개체 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4E8ECA1-BAB8-4C0E-B4FC-9809CC5BBC40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0EC949E-20DE-4074-8DC0-24BB8056306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1" name="바닥글 개체 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ECA1-BAB8-4C0E-B4FC-9809CC5BBC40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C949E-20DE-4074-8DC0-24BB8056306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ECA1-BAB8-4C0E-B4FC-9809CC5BBC40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C949E-20DE-4074-8DC0-24BB8056306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4E8ECA1-BAB8-4C0E-B4FC-9809CC5BBC40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0EC949E-20DE-4074-8DC0-24BB8056306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1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1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1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1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201097272" descr="EMB00006174387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10047288"/>
            <a:ext cx="3003550" cy="47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201097432" descr="EMB00006174387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463" y="10199688"/>
            <a:ext cx="3003550" cy="47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692696"/>
            <a:ext cx="3094260" cy="58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935" y="1700808"/>
            <a:ext cx="5719899" cy="374441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20" y="1484784"/>
            <a:ext cx="7467600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내용 개체 틀 9"/>
          <p:cNvSpPr>
            <a:spLocks noGrp="1"/>
          </p:cNvSpPr>
          <p:nvPr>
            <p:ph sz="quarter" idx="1"/>
          </p:nvPr>
        </p:nvSpPr>
        <p:spPr>
          <a:xfrm>
            <a:off x="753020" y="1484784"/>
            <a:ext cx="7522084" cy="41764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altLang="ko-KR" sz="6000" smtClean="0"/>
          </a:p>
          <a:p>
            <a:pPr marL="0" indent="0" algn="ctr">
              <a:buNone/>
            </a:pPr>
            <a:r>
              <a:rPr lang="en-US" altLang="ko-KR" sz="6000" smtClean="0"/>
              <a:t>2</a:t>
            </a:r>
            <a:r>
              <a:rPr lang="ko-KR" altLang="en-US" sz="6000" smtClean="0"/>
              <a:t>월  사회복지 프로그램 </a:t>
            </a:r>
            <a:endParaRPr lang="ko-KR" altLang="en-US" sz="6000"/>
          </a:p>
        </p:txBody>
      </p:sp>
    </p:spTree>
    <p:extLst>
      <p:ext uri="{BB962C8B-B14F-4D97-AF65-F5344CB8AC3E}">
        <p14:creationId xmlns:p14="http://schemas.microsoft.com/office/powerpoint/2010/main" val="264866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개체 틀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19" r="28119"/>
          <a:stretch>
            <a:fillRect/>
          </a:stretch>
        </p:blipFill>
        <p:spPr>
          <a:xfrm>
            <a:off x="395536" y="476672"/>
            <a:ext cx="2592288" cy="3096344"/>
          </a:xfrm>
        </p:spPr>
      </p:pic>
      <p:sp>
        <p:nvSpPr>
          <p:cNvPr id="6" name="텍스트 개체 틀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just" fontAlgn="base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ko-KR" altLang="en-US" kern="0">
              <a:solidFill>
                <a:srgbClr val="000000"/>
              </a:solidFill>
            </a:endParaRPr>
          </a:p>
          <a:p>
            <a:pPr fontAlgn="base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830" y="3068960"/>
            <a:ext cx="2799322" cy="338437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717032"/>
            <a:ext cx="2520280" cy="2736304"/>
          </a:xfrm>
          <a:prstGeom prst="rect">
            <a:avLst/>
          </a:prstGeom>
        </p:spPr>
      </p:pic>
      <p:sp>
        <p:nvSpPr>
          <p:cNvPr id="10" name="텍스트 개체 틀 3"/>
          <p:cNvSpPr txBox="1">
            <a:spLocks/>
          </p:cNvSpPr>
          <p:nvPr/>
        </p:nvSpPr>
        <p:spPr>
          <a:xfrm>
            <a:off x="3491880" y="1340768"/>
            <a:ext cx="2664296" cy="1368152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 algn="l" rtl="0" eaLnBrk="1" latinLnBrk="1" hangingPunct="1">
              <a:spcBef>
                <a:spcPts val="100"/>
              </a:spcBef>
              <a:spcAft>
                <a:spcPts val="400"/>
              </a:spcAft>
              <a:buClr>
                <a:schemeClr val="accent1"/>
              </a:buClr>
              <a:buSzPct val="70000"/>
              <a:buFontTx/>
              <a:buNone/>
              <a:defRPr kumimoji="0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1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1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1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1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1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1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1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1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3600" smtClean="0">
                <a:solidFill>
                  <a:srgbClr val="0070C0"/>
                </a:solidFill>
              </a:rPr>
              <a:t>생신축하</a:t>
            </a:r>
            <a:r>
              <a:rPr lang="en-US" altLang="ko-KR" sz="3600" smtClean="0">
                <a:solidFill>
                  <a:srgbClr val="0070C0"/>
                </a:solidFill>
              </a:rPr>
              <a:t>!!</a:t>
            </a:r>
            <a:endParaRPr lang="ko-KR" altLang="en-US" sz="3600">
              <a:solidFill>
                <a:srgbClr val="0070C0"/>
              </a:solidFill>
            </a:endParaRPr>
          </a:p>
        </p:txBody>
      </p:sp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941168"/>
            <a:ext cx="1547130" cy="58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89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275856" y="1124744"/>
            <a:ext cx="2664296" cy="1368152"/>
          </a:xfrm>
        </p:spPr>
        <p:txBody>
          <a:bodyPr>
            <a:normAutofit lnSpcReduction="10000"/>
          </a:bodyPr>
          <a:lstStyle/>
          <a:p>
            <a:r>
              <a:rPr lang="ko-KR" altLang="en-US" sz="3200" smtClean="0">
                <a:solidFill>
                  <a:srgbClr val="0070C0"/>
                </a:solidFill>
              </a:rPr>
              <a:t>미술활동</a:t>
            </a:r>
            <a:endParaRPr lang="en-US" altLang="ko-KR" sz="3200" smtClean="0">
              <a:solidFill>
                <a:srgbClr val="0070C0"/>
              </a:solidFill>
            </a:endParaRPr>
          </a:p>
          <a:p>
            <a:r>
              <a:rPr lang="en-US" altLang="ko-KR" sz="2400" smtClean="0">
                <a:solidFill>
                  <a:srgbClr val="0070C0"/>
                </a:solidFill>
              </a:rPr>
              <a:t>(</a:t>
            </a:r>
            <a:r>
              <a:rPr lang="ko-KR" altLang="en-US" sz="2400" smtClean="0">
                <a:solidFill>
                  <a:srgbClr val="0070C0"/>
                </a:solidFill>
              </a:rPr>
              <a:t>옛일 회상</a:t>
            </a:r>
            <a:r>
              <a:rPr lang="en-US" altLang="ko-KR" sz="2400">
                <a:solidFill>
                  <a:srgbClr val="0070C0"/>
                </a:solidFill>
              </a:rPr>
              <a:t> </a:t>
            </a:r>
            <a:r>
              <a:rPr lang="en-US" altLang="ko-KR" sz="2400" smtClean="0">
                <a:solidFill>
                  <a:srgbClr val="0070C0"/>
                </a:solidFill>
              </a:rPr>
              <a:t>&amp; </a:t>
            </a:r>
          </a:p>
          <a:p>
            <a:r>
              <a:rPr lang="en-US" altLang="ko-KR" sz="2400">
                <a:solidFill>
                  <a:srgbClr val="0070C0"/>
                </a:solidFill>
              </a:rPr>
              <a:t> </a:t>
            </a:r>
            <a:r>
              <a:rPr lang="en-US" altLang="ko-KR" sz="2400" smtClean="0">
                <a:solidFill>
                  <a:srgbClr val="0070C0"/>
                </a:solidFill>
              </a:rPr>
              <a:t>           </a:t>
            </a:r>
            <a:r>
              <a:rPr lang="ko-KR" altLang="en-US" sz="2400" smtClean="0">
                <a:solidFill>
                  <a:srgbClr val="0070C0"/>
                </a:solidFill>
              </a:rPr>
              <a:t>꽃 색칠하기 </a:t>
            </a:r>
            <a:r>
              <a:rPr lang="en-US" altLang="ko-KR" sz="2400" smtClean="0">
                <a:solidFill>
                  <a:srgbClr val="0070C0"/>
                </a:solidFill>
              </a:rPr>
              <a:t>)</a:t>
            </a:r>
            <a:endParaRPr lang="ko-KR" altLang="en-US" sz="2400">
              <a:solidFill>
                <a:srgbClr val="0070C0"/>
              </a:solidFill>
            </a:endParaRPr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941168"/>
            <a:ext cx="1547130" cy="58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user\Desktop\미술 회상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56992"/>
            <a:ext cx="2808313" cy="3125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미술 꽃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136428"/>
            <a:ext cx="2736280" cy="334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임상심리사 2023년 2월, 3월 11일까지 자료\사회복지프로그램활동사진(23년 2월, 3월 11일까지)\2월 사진\미술활동-회상시리즈 아궁이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808313" cy="2875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2438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275856" y="1124744"/>
            <a:ext cx="2664296" cy="1368152"/>
          </a:xfrm>
        </p:spPr>
        <p:txBody>
          <a:bodyPr>
            <a:normAutofit lnSpcReduction="10000"/>
          </a:bodyPr>
          <a:lstStyle/>
          <a:p>
            <a:r>
              <a:rPr lang="ko-KR" altLang="en-US" sz="3200" smtClean="0">
                <a:solidFill>
                  <a:srgbClr val="0070C0"/>
                </a:solidFill>
              </a:rPr>
              <a:t>인지자극프로그램</a:t>
            </a:r>
            <a:endParaRPr lang="en-US" altLang="ko-KR" sz="3200" smtClean="0">
              <a:solidFill>
                <a:srgbClr val="0070C0"/>
              </a:solidFill>
            </a:endParaRPr>
          </a:p>
          <a:p>
            <a:r>
              <a:rPr lang="en-US" altLang="ko-KR" sz="2400" smtClean="0">
                <a:solidFill>
                  <a:srgbClr val="0070C0"/>
                </a:solidFill>
              </a:rPr>
              <a:t>(</a:t>
            </a:r>
            <a:r>
              <a:rPr lang="ko-KR" altLang="en-US" sz="2400" smtClean="0">
                <a:solidFill>
                  <a:srgbClr val="0070C0"/>
                </a:solidFill>
              </a:rPr>
              <a:t>색종이로 이름쓰기</a:t>
            </a:r>
            <a:r>
              <a:rPr lang="en-US" altLang="ko-KR" sz="2400">
                <a:solidFill>
                  <a:srgbClr val="0070C0"/>
                </a:solidFill>
              </a:rPr>
              <a:t> </a:t>
            </a:r>
            <a:endParaRPr lang="en-US" altLang="ko-KR" sz="2400" smtClean="0">
              <a:solidFill>
                <a:srgbClr val="0070C0"/>
              </a:solidFill>
            </a:endParaRPr>
          </a:p>
          <a:p>
            <a:r>
              <a:rPr lang="en-US" altLang="ko-KR" sz="2400" smtClean="0">
                <a:solidFill>
                  <a:srgbClr val="0070C0"/>
                </a:solidFill>
              </a:rPr>
              <a:t>&amp; </a:t>
            </a:r>
            <a:r>
              <a:rPr lang="ko-KR" altLang="en-US" sz="2400" smtClean="0">
                <a:solidFill>
                  <a:srgbClr val="0070C0"/>
                </a:solidFill>
              </a:rPr>
              <a:t>나비만들기</a:t>
            </a:r>
            <a:r>
              <a:rPr lang="en-US" altLang="ko-KR" sz="2400" smtClean="0">
                <a:solidFill>
                  <a:srgbClr val="0070C0"/>
                </a:solidFill>
              </a:rPr>
              <a:t>)</a:t>
            </a:r>
          </a:p>
        </p:txBody>
      </p:sp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941168"/>
            <a:ext cx="1547130" cy="58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Users\user\Desktop\인지자극 색종이이름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0058"/>
            <a:ext cx="2664296" cy="2708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인지자극 나비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284984"/>
            <a:ext cx="2808311" cy="3236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er\Desktop\인지자극 색종이이름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284984"/>
            <a:ext cx="2851751" cy="3236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083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91880" y="1266794"/>
            <a:ext cx="2448272" cy="1152128"/>
          </a:xfrm>
        </p:spPr>
        <p:txBody>
          <a:bodyPr>
            <a:normAutofit fontScale="92500"/>
          </a:bodyPr>
          <a:lstStyle/>
          <a:p>
            <a:r>
              <a:rPr lang="ko-KR" altLang="en-US" sz="3200" smtClean="0">
                <a:solidFill>
                  <a:srgbClr val="0070C0"/>
                </a:solidFill>
              </a:rPr>
              <a:t>     </a:t>
            </a:r>
            <a:r>
              <a:rPr lang="ko-KR" altLang="en-US" sz="3500" smtClean="0">
                <a:solidFill>
                  <a:srgbClr val="0070C0"/>
                </a:solidFill>
              </a:rPr>
              <a:t>신체활동</a:t>
            </a:r>
            <a:endParaRPr lang="en-US" altLang="ko-KR" sz="3500" smtClean="0">
              <a:solidFill>
                <a:srgbClr val="0070C0"/>
              </a:solidFill>
            </a:endParaRPr>
          </a:p>
          <a:p>
            <a:r>
              <a:rPr lang="en-US" altLang="ko-KR" sz="3200">
                <a:solidFill>
                  <a:srgbClr val="0070C0"/>
                </a:solidFill>
              </a:rPr>
              <a:t> </a:t>
            </a:r>
            <a:r>
              <a:rPr lang="en-US" altLang="ko-KR" sz="3200" smtClean="0">
                <a:solidFill>
                  <a:srgbClr val="0070C0"/>
                </a:solidFill>
              </a:rPr>
              <a:t>       </a:t>
            </a:r>
            <a:r>
              <a:rPr lang="en-US" altLang="ko-KR" sz="2400" smtClean="0">
                <a:solidFill>
                  <a:srgbClr val="0070C0"/>
                </a:solidFill>
              </a:rPr>
              <a:t>(</a:t>
            </a:r>
            <a:r>
              <a:rPr lang="ko-KR" altLang="en-US" sz="2400" smtClean="0">
                <a:solidFill>
                  <a:srgbClr val="0070C0"/>
                </a:solidFill>
              </a:rPr>
              <a:t>스트레칭하기</a:t>
            </a:r>
            <a:r>
              <a:rPr lang="en-US" altLang="ko-KR" sz="2400" smtClean="0">
                <a:solidFill>
                  <a:srgbClr val="0070C0"/>
                </a:solidFill>
              </a:rPr>
              <a:t>)</a:t>
            </a: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941168"/>
            <a:ext cx="1547130" cy="58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C:\Users\user\Desktop\신체 스트레칭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34" y="332656"/>
            <a:ext cx="367240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신체 스트레칭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724" y="3698241"/>
            <a:ext cx="3823692" cy="280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144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851920" y="933016"/>
            <a:ext cx="2100064" cy="1440160"/>
          </a:xfrm>
        </p:spPr>
        <p:txBody>
          <a:bodyPr/>
          <a:lstStyle/>
          <a:p>
            <a:r>
              <a:rPr lang="ko-KR" altLang="en-US" sz="3200" smtClean="0">
                <a:solidFill>
                  <a:srgbClr val="0070C0"/>
                </a:solidFill>
              </a:rPr>
              <a:t>음악활동</a:t>
            </a:r>
            <a:endParaRPr lang="en-US" altLang="ko-KR" sz="3200" smtClean="0">
              <a:solidFill>
                <a:srgbClr val="0070C0"/>
              </a:solidFill>
            </a:endParaRPr>
          </a:p>
          <a:p>
            <a:r>
              <a:rPr lang="en-US" altLang="ko-KR" sz="2400" smtClean="0">
                <a:solidFill>
                  <a:srgbClr val="0070C0"/>
                </a:solidFill>
              </a:rPr>
              <a:t>(</a:t>
            </a:r>
            <a:r>
              <a:rPr lang="ko-KR" altLang="en-US" sz="2400" smtClean="0">
                <a:solidFill>
                  <a:srgbClr val="0070C0"/>
                </a:solidFill>
              </a:rPr>
              <a:t>캐스터넷츠와 </a:t>
            </a:r>
            <a:endParaRPr lang="en-US" altLang="ko-KR" sz="2400" smtClean="0">
              <a:solidFill>
                <a:srgbClr val="0070C0"/>
              </a:solidFill>
            </a:endParaRPr>
          </a:p>
          <a:p>
            <a:r>
              <a:rPr lang="ko-KR" altLang="en-US" sz="2400" smtClean="0">
                <a:solidFill>
                  <a:srgbClr val="0070C0"/>
                </a:solidFill>
              </a:rPr>
              <a:t>성게볼 이용하기</a:t>
            </a:r>
            <a:r>
              <a:rPr lang="en-US" altLang="ko-KR" sz="2400" smtClean="0">
                <a:solidFill>
                  <a:srgbClr val="0070C0"/>
                </a:solidFill>
              </a:rPr>
              <a:t>)</a:t>
            </a:r>
            <a:endParaRPr lang="ko-KR" altLang="en-US" sz="2400">
              <a:solidFill>
                <a:srgbClr val="0070C0"/>
              </a:solidFill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941168"/>
            <a:ext cx="1547130" cy="58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user\Desktop\음악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93" y="404664"/>
            <a:ext cx="3262387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esktop\음악 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97" y="3429000"/>
            <a:ext cx="3231555" cy="309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esktop\음악 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308" y="2996953"/>
            <a:ext cx="2088232" cy="3529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163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355976" y="980728"/>
            <a:ext cx="1656184" cy="1512168"/>
          </a:xfrm>
        </p:spPr>
        <p:txBody>
          <a:bodyPr>
            <a:noAutofit/>
          </a:bodyPr>
          <a:lstStyle/>
          <a:p>
            <a:r>
              <a:rPr lang="ko-KR" altLang="en-US" sz="3200" smtClean="0">
                <a:solidFill>
                  <a:srgbClr val="0070C0"/>
                </a:solidFill>
              </a:rPr>
              <a:t>이</a:t>
            </a:r>
            <a:r>
              <a:rPr lang="en-US" altLang="ko-KR" sz="3200" smtClean="0">
                <a:solidFill>
                  <a:srgbClr val="0070C0"/>
                </a:solidFill>
              </a:rPr>
              <a:t>/</a:t>
            </a:r>
            <a:r>
              <a:rPr lang="ko-KR" altLang="en-US" sz="3200" smtClean="0">
                <a:solidFill>
                  <a:srgbClr val="0070C0"/>
                </a:solidFill>
              </a:rPr>
              <a:t>미용 </a:t>
            </a:r>
            <a:endParaRPr lang="en-US" altLang="ko-KR" sz="3200" smtClean="0">
              <a:solidFill>
                <a:srgbClr val="0070C0"/>
              </a:solidFill>
            </a:endParaRPr>
          </a:p>
          <a:p>
            <a:r>
              <a:rPr lang="ko-KR" altLang="en-US" sz="3200" smtClean="0">
                <a:solidFill>
                  <a:srgbClr val="0070C0"/>
                </a:solidFill>
              </a:rPr>
              <a:t>봉사활동</a:t>
            </a:r>
            <a:endParaRPr lang="ko-KR" altLang="en-US" sz="3200">
              <a:solidFill>
                <a:srgbClr val="0070C0"/>
              </a:solidFill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941168"/>
            <a:ext cx="1547130" cy="58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C:\Users\user\Desktop\이미용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27" y="332656"/>
            <a:ext cx="3744416" cy="3093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user\Desktop\이미용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645024"/>
            <a:ext cx="4718019" cy="287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52819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오렌지">
  <a:themeElements>
    <a:clrScheme name="오렌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오렌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오렌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378</TotalTime>
  <Words>38</Words>
  <Application>Microsoft Office PowerPoint</Application>
  <PresentationFormat>화면 슬라이드 쇼(4:3)</PresentationFormat>
  <Paragraphs>16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오렌지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35</cp:revision>
  <dcterms:created xsi:type="dcterms:W3CDTF">2023-03-06T04:02:27Z</dcterms:created>
  <dcterms:modified xsi:type="dcterms:W3CDTF">2023-03-09T05:25:01Z</dcterms:modified>
</cp:coreProperties>
</file>