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  <p:sldMasterId id="2147484842" r:id="rId2"/>
  </p:sldMasterIdLst>
  <p:notesMasterIdLst>
    <p:notesMasterId r:id="rId14"/>
  </p:notesMasterIdLst>
  <p:sldIdLst>
    <p:sldId id="257" r:id="rId3"/>
    <p:sldId id="259" r:id="rId4"/>
    <p:sldId id="260" r:id="rId5"/>
    <p:sldId id="261" r:id="rId6"/>
    <p:sldId id="258" r:id="rId7"/>
    <p:sldId id="266" r:id="rId8"/>
    <p:sldId id="263" r:id="rId9"/>
    <p:sldId id="267" r:id="rId10"/>
    <p:sldId id="264" r:id="rId11"/>
    <p:sldId id="262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002" autoAdjust="0"/>
  </p:normalViewPr>
  <p:slideViewPr>
    <p:cSldViewPr snapToGrid="0">
      <p:cViewPr varScale="1">
        <p:scale>
          <a:sx n="76" d="100"/>
          <a:sy n="76" d="100"/>
        </p:scale>
        <p:origin x="-114" y="-48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-199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EE2CB9-051C-4FD2-ACEC-AFCF120C9365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94047-BBB6-46E7-94EB-16CCE5B52A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1930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94047-BBB6-46E7-94EB-16CCE5B52AF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8269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03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0887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8393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76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166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83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904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049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8068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568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610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4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070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A09A63D-7091-4EAA-A986-D4DF1ED566F7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3" r:id="rId1"/>
    <p:sldLayoutId id="2147484844" r:id="rId2"/>
    <p:sldLayoutId id="2147484845" r:id="rId3"/>
    <p:sldLayoutId id="2147484846" r:id="rId4"/>
    <p:sldLayoutId id="2147484847" r:id="rId5"/>
    <p:sldLayoutId id="2147484848" r:id="rId6"/>
    <p:sldLayoutId id="2147484849" r:id="rId7"/>
    <p:sldLayoutId id="2147484850" r:id="rId8"/>
    <p:sldLayoutId id="2147484851" r:id="rId9"/>
    <p:sldLayoutId id="2147484852" r:id="rId10"/>
    <p:sldLayoutId id="2147484853" r:id="rId11"/>
  </p:sldLayoutIdLst>
  <p:txStyles>
    <p:titleStyle>
      <a:lvl1pPr algn="ctr" defTabSz="914400" rtl="0" eaLnBrk="1" latinLnBrk="1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4946" y="1831406"/>
            <a:ext cx="8046721" cy="1450757"/>
          </a:xfrm>
        </p:spPr>
        <p:txBody>
          <a:bodyPr>
            <a:noAutofit/>
          </a:bodyPr>
          <a:lstStyle/>
          <a:p>
            <a:r>
              <a:rPr lang="en-US" altLang="ko-KR" sz="5400" smtClean="0">
                <a:latin typeface="+mj-ea"/>
              </a:rPr>
              <a:t/>
            </a:r>
            <a:br>
              <a:rPr lang="en-US" altLang="ko-KR" sz="5400" smtClean="0">
                <a:latin typeface="+mj-ea"/>
              </a:rPr>
            </a:br>
            <a:r>
              <a:rPr lang="en-US" altLang="ko-KR">
                <a:latin typeface="+mj-ea"/>
              </a:rPr>
              <a:t/>
            </a:r>
            <a:br>
              <a:rPr lang="en-US" altLang="ko-KR">
                <a:latin typeface="+mj-ea"/>
              </a:rPr>
            </a:br>
            <a:r>
              <a:rPr lang="en-US" altLang="ko-KR" smtClean="0">
                <a:latin typeface="+mj-ea"/>
              </a:rPr>
              <a:t/>
            </a:r>
            <a:br>
              <a:rPr lang="en-US" altLang="ko-KR" smtClean="0">
                <a:latin typeface="+mj-ea"/>
              </a:rPr>
            </a:br>
            <a:r>
              <a:rPr lang="en-US" altLang="ko-KR" sz="4000">
                <a:latin typeface="+mj-ea"/>
              </a:rPr>
              <a:t/>
            </a:r>
            <a:br>
              <a:rPr lang="en-US" altLang="ko-KR" sz="4000">
                <a:latin typeface="+mj-ea"/>
              </a:rPr>
            </a:br>
            <a:r>
              <a:rPr lang="en-US" altLang="ko-KR" sz="4800">
                <a:latin typeface="+mj-ea"/>
              </a:rPr>
              <a:t/>
            </a:r>
            <a:br>
              <a:rPr lang="en-US" altLang="ko-KR" sz="4800">
                <a:latin typeface="+mj-ea"/>
              </a:rPr>
            </a:br>
            <a:r>
              <a:rPr lang="en-US" altLang="ko-KR" sz="6000">
                <a:latin typeface="+mj-ea"/>
              </a:rPr>
              <a:t>6</a:t>
            </a:r>
            <a:r>
              <a:rPr lang="ko-KR" altLang="en-US" sz="6000">
                <a:latin typeface="+mj-ea"/>
              </a:rPr>
              <a:t>월 사회복지 프로그램</a:t>
            </a:r>
            <a:endParaRPr lang="ko-KR" altLang="en-US" sz="6000" dirty="0">
              <a:latin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821" y="4719946"/>
            <a:ext cx="3927566" cy="724222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1276784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37703" y="457200"/>
            <a:ext cx="868334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ko-KR" altLang="en-US" smtClean="0"/>
              <a:t>                 </a:t>
            </a:r>
            <a:r>
              <a:rPr lang="en-US" altLang="ko-KR" smtClean="0"/>
              <a:t/>
            </a:r>
            <a:br>
              <a:rPr lang="en-US" altLang="ko-KR" smtClean="0"/>
            </a:br>
            <a:r>
              <a:rPr lang="en-US" altLang="ko-KR" smtClean="0"/>
              <a:t>           </a:t>
            </a:r>
            <a:r>
              <a:rPr lang="ko-KR" altLang="en-US" b="1" smtClean="0"/>
              <a:t>미술치료 프로그램</a:t>
            </a:r>
            <a:endParaRPr lang="ko-KR" altLang="en-US" b="1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8" name="_x147542584" descr="EMB0001a1ac3e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984" y="1916622"/>
            <a:ext cx="2332038" cy="174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45116576" descr="EMB00003c7814f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951" y="1916621"/>
            <a:ext cx="2501731" cy="398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57285992" descr="EMB00003c7814f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407" y="1859216"/>
            <a:ext cx="3682651" cy="4002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146468144" descr="EMB00003c78150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081" y="3860698"/>
            <a:ext cx="2366941" cy="203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529906" y="2191299"/>
            <a:ext cx="621483" cy="97753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웃는 얼굴 1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696912" y="1854932"/>
            <a:ext cx="621483" cy="97753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웃는 얼굴 1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427912" y="2680066"/>
            <a:ext cx="621483" cy="97753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웃는 얼굴 2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096000" y="2130253"/>
            <a:ext cx="621483" cy="82513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웃는 얼굴 2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064367" y="2097928"/>
            <a:ext cx="621483" cy="79622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웃는 얼굴 2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442884" y="3418991"/>
            <a:ext cx="504897" cy="76470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웃는 얼굴 2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135819" y="3666047"/>
            <a:ext cx="586960" cy="82538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웃는 얼굴 2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759560" y="2894156"/>
            <a:ext cx="621483" cy="85030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웃는 얼굴 2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383796" y="1988152"/>
            <a:ext cx="621483" cy="69191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웃는 얼굴 2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874809" y="1766170"/>
            <a:ext cx="508987" cy="66351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웃는 얼굴 2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253326" y="1766170"/>
            <a:ext cx="621483" cy="66351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87136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1456" y="228600"/>
            <a:ext cx="10972800" cy="1600200"/>
          </a:xfrm>
        </p:spPr>
        <p:txBody>
          <a:bodyPr/>
          <a:lstStyle/>
          <a:p>
            <a:r>
              <a:rPr lang="ko-KR" altLang="en-US" smtClean="0"/>
              <a:t>음악 치료 프로그램</a:t>
            </a: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146245392" descr="EMB00003c7815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56" y="1866377"/>
            <a:ext cx="4960308" cy="418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9" name="_x146430544" descr="EMB00003c7815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432" y="1841323"/>
            <a:ext cx="4847571" cy="420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웃는 얼굴 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216627" y="2580362"/>
            <a:ext cx="363735" cy="39854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웃는 얼굴 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326542" y="2799368"/>
            <a:ext cx="476469" cy="49875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801164" y="2729530"/>
            <a:ext cx="476469" cy="49875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279480" y="2802599"/>
            <a:ext cx="476469" cy="49875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036644" y="2819100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688003" y="2729530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324748" y="2794048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062493" y="2840720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698159" y="2789672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웃는 얼굴 1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970930" y="2971500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웃는 얼굴 1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299663" y="3305527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웃는 얼굴 1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335159" y="3061268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168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2126" y="814192"/>
            <a:ext cx="10972800" cy="1600200"/>
          </a:xfrm>
        </p:spPr>
        <p:txBody>
          <a:bodyPr/>
          <a:lstStyle/>
          <a:p>
            <a:r>
              <a:rPr lang="ko-KR" altLang="en-US" smtClean="0"/>
              <a:t>작업 활동 프로그램</a:t>
            </a: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1" name="_x147221784" descr="EMB00003c78152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15" y="2611676"/>
            <a:ext cx="3073290" cy="362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3" name="_x147228024" descr="EMB00003c78152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585" y="2611676"/>
            <a:ext cx="3121025" cy="362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5" name="_x147228744" descr="EMB00003c7815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397" y="2611676"/>
            <a:ext cx="3194137" cy="362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143132" y="4547691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171060" y="3695922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381362" y="4029949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834145" y="4196962"/>
            <a:ext cx="2382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510125" y="5148941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017418" y="2996552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웃는 얼굴 1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457911" y="3361895"/>
            <a:ext cx="40985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웃는 얼굴 1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516377" y="3535914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웃는 얼굴 2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109223" y="3695921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웃는 얼굴 2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376136" y="2721723"/>
            <a:ext cx="324020" cy="334027"/>
          </a:xfrm>
          <a:prstGeom prst="smileyFace">
            <a:avLst>
              <a:gd name="adj" fmla="val -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웃는 얼굴 2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165615" y="3426010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웃는 얼굴 2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894660" y="2662525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웃는 얼굴 2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654130" y="3869941"/>
            <a:ext cx="531611" cy="127900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16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47277" y="1135681"/>
            <a:ext cx="8683348" cy="1143000"/>
          </a:xfrm>
        </p:spPr>
        <p:txBody>
          <a:bodyPr/>
          <a:lstStyle/>
          <a:p>
            <a:r>
              <a:rPr lang="ko-KR" altLang="en-US" smtClean="0"/>
              <a:t>   신체 활동 프로그램</a:t>
            </a: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147228184" descr="EMB00003c78153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6788" y="3350925"/>
            <a:ext cx="4158214" cy="214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7" name="_x147229064" descr="EMB00003c78153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583" y="2318021"/>
            <a:ext cx="4972833" cy="418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9" name="_x147229144" descr="EMB00003c78153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9453" y="2342793"/>
            <a:ext cx="2254685" cy="418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073885" y="4075487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998613" y="3597801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791917" y="4182701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474076" y="4182700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150056" y="3963886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702152" y="3796872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722940" y="3134338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5302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25468"/>
            <a:ext cx="10972800" cy="1600200"/>
          </a:xfrm>
        </p:spPr>
        <p:txBody>
          <a:bodyPr/>
          <a:lstStyle/>
          <a:p>
            <a:r>
              <a:rPr lang="ko-KR" altLang="en-US" smtClean="0"/>
              <a:t>원예활동 프로그램 </a:t>
            </a: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230037288" descr="EMB00003c7815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997" y="2262274"/>
            <a:ext cx="3745283" cy="346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145615096" descr="EMB00003c7815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465" y="2375670"/>
            <a:ext cx="2334280" cy="15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7" name="_x145115856" descr="EMB00003c7815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465" y="4146114"/>
            <a:ext cx="2334280" cy="157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9" name="_x57285992" descr="EMB00003c78151b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394" y="2375670"/>
            <a:ext cx="2403932" cy="15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81" name="_x58281688" descr="EMB00003c78151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83009" y="3729398"/>
            <a:ext cx="1613597" cy="2447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272136" y="2733977"/>
            <a:ext cx="324020" cy="334027"/>
          </a:xfrm>
          <a:prstGeom prst="smileyFace">
            <a:avLst>
              <a:gd name="adj" fmla="val -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500515" y="2649125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009394" y="3020731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웃는 얼굴 1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754372" y="2649124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웃는 얼굴 1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027797" y="4528902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웃는 얼굴 1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771980" y="2375670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웃는 얼굴 1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915117" y="2733976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웃는 얼굴 1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111919" y="2205664"/>
            <a:ext cx="324020" cy="43706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웃는 얼굴 2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123873" y="4194875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웃는 얼굴 2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263741" y="3712923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웃는 얼굴 2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263741" y="4431524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190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2022" y="250521"/>
            <a:ext cx="10972800" cy="1277654"/>
          </a:xfrm>
        </p:spPr>
        <p:txBody>
          <a:bodyPr/>
          <a:lstStyle/>
          <a:p>
            <a:r>
              <a:rPr lang="en-US" altLang="ko-KR" smtClean="0"/>
              <a:t>6</a:t>
            </a:r>
            <a:r>
              <a:rPr lang="ko-KR" altLang="en-US" smtClean="0"/>
              <a:t>월 종교활동 </a:t>
            </a: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7" name="_x230035928" descr="EMB00003c78154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087" y="1814620"/>
            <a:ext cx="3432132" cy="464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9" name="_x145615096" descr="EMB00003c78155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489" y="1766167"/>
            <a:ext cx="3832965" cy="464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21" name="_x58350776" descr="EMB00003c78155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6" y="1706666"/>
            <a:ext cx="3131507" cy="475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824535" y="4549779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061276" y="4083479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195793" y="4086615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868292" y="3916465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569324" y="3998627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210592" y="3664600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792049" y="3863671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웃는 얼굴 1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630039" y="3895729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웃는 얼굴 1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70679" y="3441962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웃는 얼굴 1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693398" y="3529644"/>
            <a:ext cx="324020" cy="334027"/>
          </a:xfrm>
          <a:prstGeom prst="smileyFace">
            <a:avLst>
              <a:gd name="adj" fmla="val -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웃는 얼굴 1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052914" y="3895729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웃는 얼굴 1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583172" y="4135068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웃는 얼굴 2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933990" y="4197698"/>
            <a:ext cx="324020" cy="334027"/>
          </a:xfrm>
          <a:prstGeom prst="smileyFace">
            <a:avLst>
              <a:gd name="adj" fmla="val -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웃는 얼굴 2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437951" y="4100320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웃는 얼굴 2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933990" y="3543656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웃는 얼굴 2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017418" y="3877683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웃는 얼굴 2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887961" y="3107935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웃는 얼굴 2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979079" y="2508037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웃는 얼굴 2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378558" y="4267333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웃는 얼굴 2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254910" y="3858151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웃는 얼굴 2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428511" y="2805966"/>
            <a:ext cx="533268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웃는 얼굴 2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900319" y="2831018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971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6</a:t>
            </a:r>
            <a:r>
              <a:rPr lang="ko-KR" altLang="en-US" smtClean="0"/>
              <a:t>월 이미용 봉사</a:t>
            </a: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3" name="_x145116336" descr="EMB00003c7815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52" y="1784958"/>
            <a:ext cx="4907290" cy="372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5" name="_x148219184" descr="EMB00003c78154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957" y="1784958"/>
            <a:ext cx="4947780" cy="3863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웃는 얼굴 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115544" y="2958974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웃는 얼굴 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576925" y="3481191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252905" y="3481191"/>
            <a:ext cx="324020" cy="334027"/>
          </a:xfrm>
          <a:prstGeom prst="smileyFace">
            <a:avLst>
              <a:gd name="adj" fmla="val -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781438" y="3375163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302605" y="3445399"/>
            <a:ext cx="280923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96355" y="3612412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309681" y="3041136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683637" y="3444799"/>
            <a:ext cx="324020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766865" y="3648205"/>
            <a:ext cx="324020" cy="63226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3938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2230" y="576197"/>
            <a:ext cx="10972800" cy="1600200"/>
          </a:xfrm>
        </p:spPr>
        <p:txBody>
          <a:bodyPr/>
          <a:lstStyle/>
          <a:p>
            <a:r>
              <a:rPr lang="en-US" altLang="ko-KR" smtClean="0"/>
              <a:t/>
            </a:r>
            <a:br>
              <a:rPr lang="en-US" altLang="ko-KR" smtClean="0"/>
            </a:br>
            <a:r>
              <a:rPr lang="en-US" altLang="ko-KR"/>
              <a:t/>
            </a:r>
            <a:br>
              <a:rPr lang="en-US" altLang="ko-KR"/>
            </a:br>
            <a:r>
              <a:rPr lang="en-US" altLang="ko-KR" smtClean="0"/>
              <a:t/>
            </a:r>
            <a:br>
              <a:rPr lang="en-US" altLang="ko-KR" smtClean="0"/>
            </a:br>
            <a:r>
              <a:rPr lang="en-US" altLang="ko-KR" smtClean="0"/>
              <a:t>6</a:t>
            </a:r>
            <a:r>
              <a:rPr lang="ko-KR" altLang="en-US" smtClean="0"/>
              <a:t>월 초청 강사 프로그램</a:t>
            </a:r>
            <a:r>
              <a:rPr lang="en-US" altLang="ko-KR"/>
              <a:t/>
            </a:r>
            <a:br>
              <a:rPr lang="en-US" altLang="ko-KR"/>
            </a:br>
            <a:r>
              <a:rPr lang="en-US" altLang="ko-KR" smtClean="0"/>
              <a:t>(</a:t>
            </a:r>
            <a:r>
              <a:rPr lang="ko-KR" altLang="en-US" smtClean="0"/>
              <a:t>화분 만들기</a:t>
            </a:r>
            <a:r>
              <a:rPr lang="en-US" altLang="ko-KR" smtClean="0"/>
              <a:t>)</a:t>
            </a: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1" name="_x147640304" descr="EMB00003c78155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810" y="2204580"/>
            <a:ext cx="4509371" cy="405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3" name="_x144909240" descr="EMB00003c78155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329" y="2204578"/>
            <a:ext cx="4421687" cy="405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웃는 얼굴 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406486" y="3032785"/>
            <a:ext cx="4940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웃는 얼굴 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210994" y="2531745"/>
            <a:ext cx="4940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352810" y="4233796"/>
            <a:ext cx="494034" cy="61377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607495" y="3059923"/>
            <a:ext cx="494034" cy="61377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899763" y="3118377"/>
            <a:ext cx="494034" cy="61377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155187" y="3199798"/>
            <a:ext cx="494034" cy="61377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438378" y="3926907"/>
            <a:ext cx="494034" cy="79540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070930" y="2811488"/>
            <a:ext cx="494034" cy="61377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564964" y="2619423"/>
            <a:ext cx="494034" cy="61377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877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59704" y="463463"/>
            <a:ext cx="10972800" cy="1600200"/>
          </a:xfrm>
        </p:spPr>
        <p:txBody>
          <a:bodyPr/>
          <a:lstStyle/>
          <a:p>
            <a:r>
              <a:rPr lang="en-US" altLang="ko-KR" smtClean="0"/>
              <a:t>6</a:t>
            </a:r>
            <a:r>
              <a:rPr lang="ko-KR" altLang="en-US" smtClean="0"/>
              <a:t>월 생일자 생신 축하</a:t>
            </a: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69" name="_x147229304" descr="EMB00003c78153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01447"/>
            <a:ext cx="4609578" cy="416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71" name="_x147222504" descr="EMB00003c7815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083" y="2201445"/>
            <a:ext cx="4684734" cy="416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웃는 얼굴 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705028" y="2865772"/>
            <a:ext cx="4940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ㅍ</a:t>
            </a:r>
            <a:endParaRPr lang="ko-KR" altLang="en-US" dirty="0"/>
          </a:p>
        </p:txBody>
      </p:sp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608989" y="2931976"/>
            <a:ext cx="4940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560967" y="3481635"/>
            <a:ext cx="494034" cy="33402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416901" y="3497735"/>
            <a:ext cx="1136293" cy="68595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634009" y="2201445"/>
            <a:ext cx="1487021" cy="730531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1314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47387" y="475989"/>
            <a:ext cx="10972800" cy="5523978"/>
          </a:xfrm>
        </p:spPr>
        <p:txBody>
          <a:bodyPr/>
          <a:lstStyle/>
          <a:p>
            <a:r>
              <a:rPr lang="ko-KR" altLang="en-US">
                <a:effectLst/>
              </a:rPr>
              <a:t/>
            </a:r>
            <a:br>
              <a:rPr lang="ko-KR" altLang="en-US">
                <a:effectLst/>
              </a:rPr>
            </a:b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45839552" descr="EMB00003c78150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554" y="2555312"/>
            <a:ext cx="9182891" cy="21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9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실행">
  <a:themeElements>
    <a:clrScheme name="실행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실행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실행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TM02900720[[fn=전체]]</Template>
  <TotalTime>23421</TotalTime>
  <Words>27</Words>
  <Application>Microsoft Office PowerPoint</Application>
  <PresentationFormat>사용자 지정</PresentationFormat>
  <Paragraphs>13</Paragraphs>
  <Slides>11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11</vt:i4>
      </vt:variant>
    </vt:vector>
  </HeadingPairs>
  <TitlesOfParts>
    <vt:vector size="13" baseType="lpstr">
      <vt:lpstr>HDOfficeLightV0</vt:lpstr>
      <vt:lpstr>실행</vt:lpstr>
      <vt:lpstr>     6월 사회복지 프로그램</vt:lpstr>
      <vt:lpstr>                             미술치료 프로그램</vt:lpstr>
      <vt:lpstr>음악 치료 프로그램</vt:lpstr>
      <vt:lpstr>작업 활동 프로그램</vt:lpstr>
      <vt:lpstr>   신체 활동 프로그램</vt:lpstr>
      <vt:lpstr>원예활동 프로그램 </vt:lpstr>
      <vt:lpstr>6월 종교활동 </vt:lpstr>
      <vt:lpstr>6월 이미용 봉사</vt:lpstr>
      <vt:lpstr>   6월 초청 강사 프로그램 (화분 만들기)</vt:lpstr>
      <vt:lpstr>6월 생일자 생신 축하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01월 사회복지 프로그램 소개</dc:title>
  <dc:creator>user</dc:creator>
  <cp:lastModifiedBy>user</cp:lastModifiedBy>
  <cp:revision>188</cp:revision>
  <dcterms:created xsi:type="dcterms:W3CDTF">2021-01-25T07:23:03Z</dcterms:created>
  <dcterms:modified xsi:type="dcterms:W3CDTF">2022-07-13T05:16:39Z</dcterms:modified>
</cp:coreProperties>
</file>